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6" r:id="rId3"/>
    <p:sldId id="256" r:id="rId4"/>
    <p:sldId id="261" r:id="rId5"/>
    <p:sldId id="267" r:id="rId6"/>
    <p:sldId id="268" r:id="rId7"/>
    <p:sldId id="269" r:id="rId8"/>
    <p:sldId id="270" r:id="rId9"/>
    <p:sldId id="271" r:id="rId10"/>
    <p:sldId id="73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2325" autoAdjust="0"/>
  </p:normalViewPr>
  <p:slideViewPr>
    <p:cSldViewPr snapToGrid="0">
      <p:cViewPr varScale="1">
        <p:scale>
          <a:sx n="63" d="100"/>
          <a:sy n="63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90FEF-33A4-4CB8-8921-2BB4A71295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80B5E4-3F35-478F-B9E8-AB8E29230072}">
      <dgm:prSet phldrT="[Text]" custT="1"/>
      <dgm:spPr/>
      <dgm:t>
        <a:bodyPr/>
        <a:lstStyle/>
        <a:p>
          <a:r>
            <a:rPr lang="en-GB" sz="1240" baseline="0" dirty="0"/>
            <a:t>Physical activity level (PAL)</a:t>
          </a:r>
        </a:p>
      </dgm:t>
    </dgm:pt>
    <dgm:pt modelId="{8C504676-D25A-415A-89CC-D7A32BF11402}" type="parTrans" cxnId="{A9720250-FD72-4736-B5CE-2DCCCCDDAEC4}">
      <dgm:prSet/>
      <dgm:spPr/>
      <dgm:t>
        <a:bodyPr/>
        <a:lstStyle/>
        <a:p>
          <a:endParaRPr lang="en-GB"/>
        </a:p>
      </dgm:t>
    </dgm:pt>
    <dgm:pt modelId="{B34A0AF1-6253-4235-BE8A-3598771E5477}" type="sibTrans" cxnId="{A9720250-FD72-4736-B5CE-2DCCCCDDAEC4}">
      <dgm:prSet/>
      <dgm:spPr/>
      <dgm:t>
        <a:bodyPr/>
        <a:lstStyle/>
        <a:p>
          <a:endParaRPr lang="en-GB"/>
        </a:p>
      </dgm:t>
    </dgm:pt>
    <dgm:pt modelId="{E2421EE7-6E1A-4181-B3AD-175385CC0204}">
      <dgm:prSet phldrT="[Text]" custT="1"/>
      <dgm:spPr/>
      <dgm:t>
        <a:bodyPr/>
        <a:lstStyle/>
        <a:p>
          <a:r>
            <a:rPr lang="en-GB" sz="1240" baseline="0" dirty="0"/>
            <a:t>Celebration/occasion</a:t>
          </a:r>
        </a:p>
      </dgm:t>
    </dgm:pt>
    <dgm:pt modelId="{85BDB627-719E-4E05-81F2-3D366D7C27B6}" type="parTrans" cxnId="{77F71436-4F7C-47E3-BCD3-A3A37BFEDD3D}">
      <dgm:prSet/>
      <dgm:spPr/>
      <dgm:t>
        <a:bodyPr/>
        <a:lstStyle/>
        <a:p>
          <a:endParaRPr lang="en-GB"/>
        </a:p>
      </dgm:t>
    </dgm:pt>
    <dgm:pt modelId="{6AA6FAEA-22DD-47BE-9C8D-E5025C0D0642}" type="sibTrans" cxnId="{77F71436-4F7C-47E3-BCD3-A3A37BFEDD3D}">
      <dgm:prSet/>
      <dgm:spPr/>
      <dgm:t>
        <a:bodyPr/>
        <a:lstStyle/>
        <a:p>
          <a:endParaRPr lang="en-GB"/>
        </a:p>
      </dgm:t>
    </dgm:pt>
    <dgm:pt modelId="{95251B5C-8320-4014-A4E2-FBA4530D540A}">
      <dgm:prSet phldrT="[Text]" custT="1"/>
      <dgm:spPr/>
      <dgm:t>
        <a:bodyPr/>
        <a:lstStyle/>
        <a:p>
          <a:r>
            <a:rPr lang="en-GB" sz="1240" baseline="0" dirty="0"/>
            <a:t>Food availability</a:t>
          </a:r>
        </a:p>
      </dgm:t>
    </dgm:pt>
    <dgm:pt modelId="{F54D3476-E970-4FC6-B997-3255AADB236F}" type="parTrans" cxnId="{C0CF2B20-23BE-4EC5-808D-F1EBDD42A839}">
      <dgm:prSet/>
      <dgm:spPr/>
      <dgm:t>
        <a:bodyPr/>
        <a:lstStyle/>
        <a:p>
          <a:endParaRPr lang="en-GB"/>
        </a:p>
      </dgm:t>
    </dgm:pt>
    <dgm:pt modelId="{9C0B8CB3-6D49-491D-9599-40151BE885B1}" type="sibTrans" cxnId="{C0CF2B20-23BE-4EC5-808D-F1EBDD42A839}">
      <dgm:prSet/>
      <dgm:spPr/>
      <dgm:t>
        <a:bodyPr/>
        <a:lstStyle/>
        <a:p>
          <a:endParaRPr lang="en-GB"/>
        </a:p>
      </dgm:t>
    </dgm:pt>
    <dgm:pt modelId="{237B6E5E-39E6-47BE-8676-2CB08014CCB5}">
      <dgm:prSet phldrT="[Text]" custT="1"/>
      <dgm:spPr/>
      <dgm:t>
        <a:bodyPr/>
        <a:lstStyle/>
        <a:p>
          <a:r>
            <a:rPr lang="en-GB" sz="1240" baseline="0" dirty="0"/>
            <a:t>income</a:t>
          </a:r>
        </a:p>
      </dgm:t>
    </dgm:pt>
    <dgm:pt modelId="{2DEF895B-9891-48C9-AB48-4CDFAEDF6C11}" type="parTrans" cxnId="{B82976C9-53BA-4F89-B80D-9462BBC72BEA}">
      <dgm:prSet/>
      <dgm:spPr/>
      <dgm:t>
        <a:bodyPr/>
        <a:lstStyle/>
        <a:p>
          <a:endParaRPr lang="en-GB"/>
        </a:p>
      </dgm:t>
    </dgm:pt>
    <dgm:pt modelId="{E537BDCC-505C-4B5E-BFAA-5FDF28FE9AA0}" type="sibTrans" cxnId="{B82976C9-53BA-4F89-B80D-9462BBC72BEA}">
      <dgm:prSet/>
      <dgm:spPr/>
      <dgm:t>
        <a:bodyPr/>
        <a:lstStyle/>
        <a:p>
          <a:endParaRPr lang="en-GB"/>
        </a:p>
      </dgm:t>
    </dgm:pt>
    <dgm:pt modelId="{BFA961CA-D4E2-405E-BBEB-CE575B72EE45}">
      <dgm:prSet phldrT="[Text]" custT="1"/>
      <dgm:spPr/>
      <dgm:t>
        <a:bodyPr/>
        <a:lstStyle/>
        <a:p>
          <a:r>
            <a:rPr lang="en-GB" sz="1240" baseline="0" dirty="0"/>
            <a:t>Lifestyles</a:t>
          </a:r>
        </a:p>
      </dgm:t>
    </dgm:pt>
    <dgm:pt modelId="{3572A46C-7300-47A3-96DD-4126BC22D91A}" type="parTrans" cxnId="{C3D3DC74-968B-4470-BF9E-59CC3A1A6E4C}">
      <dgm:prSet/>
      <dgm:spPr/>
      <dgm:t>
        <a:bodyPr/>
        <a:lstStyle/>
        <a:p>
          <a:endParaRPr lang="en-GB"/>
        </a:p>
      </dgm:t>
    </dgm:pt>
    <dgm:pt modelId="{F29F7D26-E975-4AA0-A2F6-C0334E6F0D47}" type="sibTrans" cxnId="{C3D3DC74-968B-4470-BF9E-59CC3A1A6E4C}">
      <dgm:prSet/>
      <dgm:spPr/>
      <dgm:t>
        <a:bodyPr/>
        <a:lstStyle/>
        <a:p>
          <a:endParaRPr lang="en-GB"/>
        </a:p>
      </dgm:t>
    </dgm:pt>
    <dgm:pt modelId="{7C70D3CC-1328-4997-970A-24E3C7982B48}">
      <dgm:prSet phldrT="[Text]" custT="1"/>
      <dgm:spPr/>
      <dgm:t>
        <a:bodyPr/>
        <a:lstStyle/>
        <a:p>
          <a:r>
            <a:rPr lang="en-GB" sz="1240" baseline="0" dirty="0"/>
            <a:t>Cost of food</a:t>
          </a:r>
        </a:p>
      </dgm:t>
    </dgm:pt>
    <dgm:pt modelId="{43C90CDD-05B7-4318-9803-F9E3FACA7C6F}" type="parTrans" cxnId="{76527A36-1D50-4805-966D-1A622F83A019}">
      <dgm:prSet/>
      <dgm:spPr/>
      <dgm:t>
        <a:bodyPr/>
        <a:lstStyle/>
        <a:p>
          <a:endParaRPr lang="en-GB"/>
        </a:p>
      </dgm:t>
    </dgm:pt>
    <dgm:pt modelId="{A586F64F-6A3B-4D9B-B29A-E71C02794ED4}" type="sibTrans" cxnId="{76527A36-1D50-4805-966D-1A622F83A019}">
      <dgm:prSet/>
      <dgm:spPr/>
      <dgm:t>
        <a:bodyPr/>
        <a:lstStyle/>
        <a:p>
          <a:endParaRPr lang="en-GB"/>
        </a:p>
      </dgm:t>
    </dgm:pt>
    <dgm:pt modelId="{BB03A580-CF6C-4A31-9F99-F84BC3AB6AC4}">
      <dgm:prSet phldrT="[Text]" custT="1"/>
      <dgm:spPr/>
      <dgm:t>
        <a:bodyPr/>
        <a:lstStyle/>
        <a:p>
          <a:r>
            <a:rPr lang="en-GB" sz="1240" baseline="0" dirty="0"/>
            <a:t>Preferences</a:t>
          </a:r>
        </a:p>
      </dgm:t>
    </dgm:pt>
    <dgm:pt modelId="{F1278416-325B-43EE-9049-E56076BF34D8}" type="parTrans" cxnId="{04DE1B29-F58D-4B87-AC76-45DA21AE8531}">
      <dgm:prSet/>
      <dgm:spPr/>
      <dgm:t>
        <a:bodyPr/>
        <a:lstStyle/>
        <a:p>
          <a:endParaRPr lang="en-GB"/>
        </a:p>
      </dgm:t>
    </dgm:pt>
    <dgm:pt modelId="{7B1B15D6-98F6-424D-B783-6312B5B37B52}" type="sibTrans" cxnId="{04DE1B29-F58D-4B87-AC76-45DA21AE8531}">
      <dgm:prSet/>
      <dgm:spPr/>
      <dgm:t>
        <a:bodyPr/>
        <a:lstStyle/>
        <a:p>
          <a:endParaRPr lang="en-GB"/>
        </a:p>
      </dgm:t>
    </dgm:pt>
    <dgm:pt modelId="{BEC7BB01-4FD6-40E7-B987-9D645090920E}">
      <dgm:prSet phldrT="[Text]" custT="1"/>
      <dgm:spPr/>
      <dgm:t>
        <a:bodyPr/>
        <a:lstStyle/>
        <a:p>
          <a:r>
            <a:rPr lang="en-GB" sz="1240" baseline="0" dirty="0"/>
            <a:t>enjoyment</a:t>
          </a:r>
        </a:p>
      </dgm:t>
    </dgm:pt>
    <dgm:pt modelId="{73873B25-79A4-4151-B9CE-1391F7D52965}" type="parTrans" cxnId="{75EAF0EB-7FDA-4E05-87D3-0E4012FAEE8E}">
      <dgm:prSet/>
      <dgm:spPr/>
      <dgm:t>
        <a:bodyPr/>
        <a:lstStyle/>
        <a:p>
          <a:endParaRPr lang="en-GB"/>
        </a:p>
      </dgm:t>
    </dgm:pt>
    <dgm:pt modelId="{79D5F30C-AF92-4896-85D3-9F2837F5E88B}" type="sibTrans" cxnId="{75EAF0EB-7FDA-4E05-87D3-0E4012FAEE8E}">
      <dgm:prSet/>
      <dgm:spPr/>
      <dgm:t>
        <a:bodyPr/>
        <a:lstStyle/>
        <a:p>
          <a:endParaRPr lang="en-GB"/>
        </a:p>
      </dgm:t>
    </dgm:pt>
    <dgm:pt modelId="{D665EE06-9665-4518-87B9-C060968FF610}">
      <dgm:prSet phldrT="[Text]" custT="1"/>
      <dgm:spPr/>
      <dgm:t>
        <a:bodyPr/>
        <a:lstStyle/>
        <a:p>
          <a:r>
            <a:rPr lang="en-GB" sz="1240" baseline="0" dirty="0"/>
            <a:t>Healthy eating</a:t>
          </a:r>
        </a:p>
      </dgm:t>
    </dgm:pt>
    <dgm:pt modelId="{80886754-40E5-4B78-9495-F2DB8850574E}" type="parTrans" cxnId="{E99AB58D-30CB-4D1C-8A7E-FDEAFF34DC63}">
      <dgm:prSet/>
      <dgm:spPr/>
      <dgm:t>
        <a:bodyPr/>
        <a:lstStyle/>
        <a:p>
          <a:endParaRPr lang="en-GB"/>
        </a:p>
      </dgm:t>
    </dgm:pt>
    <dgm:pt modelId="{85AC9B6E-32D0-4D18-81B6-49682A5C6D04}" type="sibTrans" cxnId="{E99AB58D-30CB-4D1C-8A7E-FDEAFF34DC63}">
      <dgm:prSet/>
      <dgm:spPr/>
      <dgm:t>
        <a:bodyPr/>
        <a:lstStyle/>
        <a:p>
          <a:endParaRPr lang="en-GB"/>
        </a:p>
      </dgm:t>
    </dgm:pt>
    <dgm:pt modelId="{3FBFCA98-546B-40EC-A7D1-F528A3E24F9E}">
      <dgm:prSet phldrT="[Text]" custT="1"/>
      <dgm:spPr/>
      <dgm:t>
        <a:bodyPr/>
        <a:lstStyle/>
        <a:p>
          <a:r>
            <a:rPr lang="en-GB" sz="1050" baseline="0" dirty="0"/>
            <a:t>Seasonality</a:t>
          </a:r>
        </a:p>
      </dgm:t>
    </dgm:pt>
    <dgm:pt modelId="{141FA438-C55F-4C0B-BF99-5425AFADEBC6}" type="parTrans" cxnId="{CB5E023B-FD32-4AA6-9436-1D245A53564D}">
      <dgm:prSet/>
      <dgm:spPr/>
      <dgm:t>
        <a:bodyPr/>
        <a:lstStyle/>
        <a:p>
          <a:endParaRPr lang="en-GB"/>
        </a:p>
      </dgm:t>
    </dgm:pt>
    <dgm:pt modelId="{9E9F97E4-D8E1-4E9E-86C2-A46C00CAAC21}" type="sibTrans" cxnId="{CB5E023B-FD32-4AA6-9436-1D245A53564D}">
      <dgm:prSet/>
      <dgm:spPr/>
      <dgm:t>
        <a:bodyPr/>
        <a:lstStyle/>
        <a:p>
          <a:endParaRPr lang="en-GB"/>
        </a:p>
      </dgm:t>
    </dgm:pt>
    <dgm:pt modelId="{743F0A47-24E9-466C-BB06-798067524C98}">
      <dgm:prSet phldrT="[Text]" custT="1"/>
      <dgm:spPr/>
      <dgm:t>
        <a:bodyPr/>
        <a:lstStyle/>
        <a:p>
          <a:r>
            <a:rPr lang="en-GB" sz="1050" baseline="0" dirty="0"/>
            <a:t>Time of day</a:t>
          </a:r>
        </a:p>
      </dgm:t>
    </dgm:pt>
    <dgm:pt modelId="{71D980C1-8EEE-4377-B90E-745278AAB6EE}" type="parTrans" cxnId="{58CC490E-F6ED-493B-92D0-644E6626F55F}">
      <dgm:prSet/>
      <dgm:spPr/>
      <dgm:t>
        <a:bodyPr/>
        <a:lstStyle/>
        <a:p>
          <a:endParaRPr lang="en-GB"/>
        </a:p>
      </dgm:t>
    </dgm:pt>
    <dgm:pt modelId="{78AB3D27-F9EA-4B57-8B8C-D4786E38C041}" type="sibTrans" cxnId="{58CC490E-F6ED-493B-92D0-644E6626F55F}">
      <dgm:prSet/>
      <dgm:spPr/>
      <dgm:t>
        <a:bodyPr/>
        <a:lstStyle/>
        <a:p>
          <a:endParaRPr lang="en-GB"/>
        </a:p>
      </dgm:t>
    </dgm:pt>
    <dgm:pt modelId="{BC2BD488-7095-496A-BD45-22AFFF1CF887}">
      <dgm:prSet phldrT="[Text]" custT="1"/>
      <dgm:spPr/>
      <dgm:t>
        <a:bodyPr/>
        <a:lstStyle/>
        <a:p>
          <a:r>
            <a:rPr lang="en-GB" sz="1050" dirty="0"/>
            <a:t>Time available to prepare and cook</a:t>
          </a:r>
        </a:p>
      </dgm:t>
    </dgm:pt>
    <dgm:pt modelId="{F7D37ABE-9EED-4142-8778-255457C6141E}" type="parTrans" cxnId="{18D39E65-90D0-4FF1-B14F-CD91607A540F}">
      <dgm:prSet/>
      <dgm:spPr/>
      <dgm:t>
        <a:bodyPr/>
        <a:lstStyle/>
        <a:p>
          <a:endParaRPr lang="en-GB"/>
        </a:p>
      </dgm:t>
    </dgm:pt>
    <dgm:pt modelId="{0DBBEBA5-38D3-4B2D-936B-4DD85F8EECCD}" type="sibTrans" cxnId="{18D39E65-90D0-4FF1-B14F-CD91607A540F}">
      <dgm:prSet/>
      <dgm:spPr/>
      <dgm:t>
        <a:bodyPr/>
        <a:lstStyle/>
        <a:p>
          <a:endParaRPr lang="en-GB"/>
        </a:p>
      </dgm:t>
    </dgm:pt>
    <dgm:pt modelId="{4609016A-BB39-42C1-99AC-D35B4CD1C18A}">
      <dgm:prSet phldrT="[Text]" custT="1"/>
      <dgm:spPr/>
      <dgm:t>
        <a:bodyPr/>
        <a:lstStyle/>
        <a:p>
          <a:r>
            <a:rPr lang="en-GB" sz="1240" baseline="0" dirty="0"/>
            <a:t>Religion/beliefs</a:t>
          </a:r>
        </a:p>
      </dgm:t>
    </dgm:pt>
    <dgm:pt modelId="{53FF1FC6-0A61-44A5-AF38-4DE3F5E98E18}" type="parTrans" cxnId="{63F642BA-5A59-417C-A07C-42D584426C17}">
      <dgm:prSet/>
      <dgm:spPr/>
    </dgm:pt>
    <dgm:pt modelId="{FDA668D7-C295-45CB-8737-96738DEA70A9}" type="sibTrans" cxnId="{63F642BA-5A59-417C-A07C-42D584426C17}">
      <dgm:prSet/>
      <dgm:spPr/>
      <dgm:t>
        <a:bodyPr/>
        <a:lstStyle/>
        <a:p>
          <a:endParaRPr lang="en-GB"/>
        </a:p>
      </dgm:t>
    </dgm:pt>
    <dgm:pt modelId="{CFFE71E1-C7D6-4DCC-AE17-85E19EDCAD03}" type="pres">
      <dgm:prSet presAssocID="{8AA90FEF-33A4-4CB8-8921-2BB4A7129570}" presName="cycle" presStyleCnt="0">
        <dgm:presLayoutVars>
          <dgm:dir/>
          <dgm:resizeHandles val="exact"/>
        </dgm:presLayoutVars>
      </dgm:prSet>
      <dgm:spPr/>
    </dgm:pt>
    <dgm:pt modelId="{A84441D8-8E3C-4CBC-AE8A-15396EAEB6BF}" type="pres">
      <dgm:prSet presAssocID="{A980B5E4-3F35-478F-B9E8-AB8E29230072}" presName="node" presStyleLbl="node1" presStyleIdx="0" presStyleCnt="13">
        <dgm:presLayoutVars>
          <dgm:bulletEnabled val="1"/>
        </dgm:presLayoutVars>
      </dgm:prSet>
      <dgm:spPr/>
    </dgm:pt>
    <dgm:pt modelId="{01B5B2FD-C7E8-4E1F-8922-7F721A385A0A}" type="pres">
      <dgm:prSet presAssocID="{B34A0AF1-6253-4235-BE8A-3598771E5477}" presName="sibTrans" presStyleLbl="sibTrans2D1" presStyleIdx="0" presStyleCnt="13"/>
      <dgm:spPr/>
    </dgm:pt>
    <dgm:pt modelId="{C05CF45A-B850-4896-B172-F5DCF545E70E}" type="pres">
      <dgm:prSet presAssocID="{B34A0AF1-6253-4235-BE8A-3598771E5477}" presName="connectorText" presStyleLbl="sibTrans2D1" presStyleIdx="0" presStyleCnt="13"/>
      <dgm:spPr/>
    </dgm:pt>
    <dgm:pt modelId="{89A55B48-DB9A-4333-9073-719E0DD52CEE}" type="pres">
      <dgm:prSet presAssocID="{E2421EE7-6E1A-4181-B3AD-175385CC0204}" presName="node" presStyleLbl="node1" presStyleIdx="1" presStyleCnt="13" custScaleX="154155" custScaleY="140534" custRadScaleRad="110790" custRadScaleInc="9935">
        <dgm:presLayoutVars>
          <dgm:bulletEnabled val="1"/>
        </dgm:presLayoutVars>
      </dgm:prSet>
      <dgm:spPr/>
    </dgm:pt>
    <dgm:pt modelId="{20FECAA3-D5EC-449B-8E6A-9A99034F5579}" type="pres">
      <dgm:prSet presAssocID="{6AA6FAEA-22DD-47BE-9C8D-E5025C0D0642}" presName="sibTrans" presStyleLbl="sibTrans2D1" presStyleIdx="1" presStyleCnt="13"/>
      <dgm:spPr/>
    </dgm:pt>
    <dgm:pt modelId="{9D505DD4-74B1-4754-B0D6-04366CB7C99B}" type="pres">
      <dgm:prSet presAssocID="{6AA6FAEA-22DD-47BE-9C8D-E5025C0D0642}" presName="connectorText" presStyleLbl="sibTrans2D1" presStyleIdx="1" presStyleCnt="13"/>
      <dgm:spPr/>
    </dgm:pt>
    <dgm:pt modelId="{A1C0A1DA-68E5-436C-A00C-809C6B3F6707}" type="pres">
      <dgm:prSet presAssocID="{7C70D3CC-1328-4997-970A-24E3C7982B48}" presName="node" presStyleLbl="node1" presStyleIdx="2" presStyleCnt="13" custScaleX="180264" custScaleY="95943" custRadScaleRad="114299" custRadScaleInc="27059">
        <dgm:presLayoutVars>
          <dgm:bulletEnabled val="1"/>
        </dgm:presLayoutVars>
      </dgm:prSet>
      <dgm:spPr/>
    </dgm:pt>
    <dgm:pt modelId="{D9A73412-B7F1-4D65-9E99-DFE3A9971C7B}" type="pres">
      <dgm:prSet presAssocID="{A586F64F-6A3B-4D9B-B29A-E71C02794ED4}" presName="sibTrans" presStyleLbl="sibTrans2D1" presStyleIdx="2" presStyleCnt="13"/>
      <dgm:spPr/>
    </dgm:pt>
    <dgm:pt modelId="{08D22040-CA11-43A6-B3A0-A201BEA4A2AF}" type="pres">
      <dgm:prSet presAssocID="{A586F64F-6A3B-4D9B-B29A-E71C02794ED4}" presName="connectorText" presStyleLbl="sibTrans2D1" presStyleIdx="2" presStyleCnt="13"/>
      <dgm:spPr/>
    </dgm:pt>
    <dgm:pt modelId="{04D076CA-6275-4202-AD3B-E5D437A5228F}" type="pres">
      <dgm:prSet presAssocID="{BB03A580-CF6C-4A31-9F99-F84BC3AB6AC4}" presName="node" presStyleLbl="node1" presStyleIdx="3" presStyleCnt="13" custScaleX="149055" custScaleY="128043" custRadScaleRad="107872">
        <dgm:presLayoutVars>
          <dgm:bulletEnabled val="1"/>
        </dgm:presLayoutVars>
      </dgm:prSet>
      <dgm:spPr/>
    </dgm:pt>
    <dgm:pt modelId="{2C8CA08D-6B26-4369-865D-CC4AFF9538B9}" type="pres">
      <dgm:prSet presAssocID="{7B1B15D6-98F6-424D-B783-6312B5B37B52}" presName="sibTrans" presStyleLbl="sibTrans2D1" presStyleIdx="3" presStyleCnt="13"/>
      <dgm:spPr/>
    </dgm:pt>
    <dgm:pt modelId="{924CACF0-B6A2-49D7-B131-A65FDB88CC25}" type="pres">
      <dgm:prSet presAssocID="{7B1B15D6-98F6-424D-B783-6312B5B37B52}" presName="connectorText" presStyleLbl="sibTrans2D1" presStyleIdx="3" presStyleCnt="13"/>
      <dgm:spPr/>
    </dgm:pt>
    <dgm:pt modelId="{672967EB-6BA3-4670-8D7F-A4BABD4B4E12}" type="pres">
      <dgm:prSet presAssocID="{BEC7BB01-4FD6-40E7-B987-9D645090920E}" presName="node" presStyleLbl="node1" presStyleIdx="4" presStyleCnt="13" custScaleX="124503" custScaleY="109451" custRadScaleRad="110480" custRadScaleInc="-10048">
        <dgm:presLayoutVars>
          <dgm:bulletEnabled val="1"/>
        </dgm:presLayoutVars>
      </dgm:prSet>
      <dgm:spPr/>
    </dgm:pt>
    <dgm:pt modelId="{D4E712E8-416A-4D96-91D8-F1E6F299AC81}" type="pres">
      <dgm:prSet presAssocID="{79D5F30C-AF92-4896-85D3-9F2837F5E88B}" presName="sibTrans" presStyleLbl="sibTrans2D1" presStyleIdx="4" presStyleCnt="13"/>
      <dgm:spPr/>
    </dgm:pt>
    <dgm:pt modelId="{07937701-D2A2-4EFA-8B4B-F9A505F2AF2E}" type="pres">
      <dgm:prSet presAssocID="{79D5F30C-AF92-4896-85D3-9F2837F5E88B}" presName="connectorText" presStyleLbl="sibTrans2D1" presStyleIdx="4" presStyleCnt="13"/>
      <dgm:spPr/>
    </dgm:pt>
    <dgm:pt modelId="{AB4218DE-DD1A-4F5A-9558-490B9469640A}" type="pres">
      <dgm:prSet presAssocID="{95251B5C-8320-4014-A4E2-FBA4530D540A}" presName="node" presStyleLbl="node1" presStyleIdx="5" presStyleCnt="13" custScaleX="140100" custScaleY="112748">
        <dgm:presLayoutVars>
          <dgm:bulletEnabled val="1"/>
        </dgm:presLayoutVars>
      </dgm:prSet>
      <dgm:spPr/>
    </dgm:pt>
    <dgm:pt modelId="{4A9B5B16-CF88-48E2-A63A-821AEFC0D066}" type="pres">
      <dgm:prSet presAssocID="{9C0B8CB3-6D49-491D-9599-40151BE885B1}" presName="sibTrans" presStyleLbl="sibTrans2D1" presStyleIdx="5" presStyleCnt="13"/>
      <dgm:spPr/>
    </dgm:pt>
    <dgm:pt modelId="{6FCAFB2C-67E6-4F79-A776-11632C9F7AB8}" type="pres">
      <dgm:prSet presAssocID="{9C0B8CB3-6D49-491D-9599-40151BE885B1}" presName="connectorText" presStyleLbl="sibTrans2D1" presStyleIdx="5" presStyleCnt="13"/>
      <dgm:spPr/>
    </dgm:pt>
    <dgm:pt modelId="{C01A6DB0-5B99-4808-BC8C-E9C4CDE1C2CA}" type="pres">
      <dgm:prSet presAssocID="{D665EE06-9665-4518-87B9-C060968FF610}" presName="node" presStyleLbl="node1" presStyleIdx="6" presStyleCnt="13">
        <dgm:presLayoutVars>
          <dgm:bulletEnabled val="1"/>
        </dgm:presLayoutVars>
      </dgm:prSet>
      <dgm:spPr/>
    </dgm:pt>
    <dgm:pt modelId="{3CDE57DA-7346-435F-9B75-D685BD086FA2}" type="pres">
      <dgm:prSet presAssocID="{85AC9B6E-32D0-4D18-81B6-49682A5C6D04}" presName="sibTrans" presStyleLbl="sibTrans2D1" presStyleIdx="6" presStyleCnt="13"/>
      <dgm:spPr/>
    </dgm:pt>
    <dgm:pt modelId="{AAE083B5-FBC6-42D7-90CC-E9EA4D4DC717}" type="pres">
      <dgm:prSet presAssocID="{85AC9B6E-32D0-4D18-81B6-49682A5C6D04}" presName="connectorText" presStyleLbl="sibTrans2D1" presStyleIdx="6" presStyleCnt="13"/>
      <dgm:spPr/>
    </dgm:pt>
    <dgm:pt modelId="{E5775E8B-461C-4F32-BDEC-60711E38DDEF}" type="pres">
      <dgm:prSet presAssocID="{237B6E5E-39E6-47BE-8676-2CB08014CCB5}" presName="node" presStyleLbl="node1" presStyleIdx="7" presStyleCnt="13">
        <dgm:presLayoutVars>
          <dgm:bulletEnabled val="1"/>
        </dgm:presLayoutVars>
      </dgm:prSet>
      <dgm:spPr/>
    </dgm:pt>
    <dgm:pt modelId="{DC704B4F-BBC9-4795-9445-6B63C7B5BF21}" type="pres">
      <dgm:prSet presAssocID="{E537BDCC-505C-4B5E-BFAA-5FDF28FE9AA0}" presName="sibTrans" presStyleLbl="sibTrans2D1" presStyleIdx="7" presStyleCnt="13"/>
      <dgm:spPr/>
    </dgm:pt>
    <dgm:pt modelId="{A5F74CA3-18D5-45EE-B8D1-2E42E9E281D1}" type="pres">
      <dgm:prSet presAssocID="{E537BDCC-505C-4B5E-BFAA-5FDF28FE9AA0}" presName="connectorText" presStyleLbl="sibTrans2D1" presStyleIdx="7" presStyleCnt="13"/>
      <dgm:spPr/>
    </dgm:pt>
    <dgm:pt modelId="{59B7F9D7-EEDB-4433-9A00-B454C662DAAC}" type="pres">
      <dgm:prSet presAssocID="{BFA961CA-D4E2-405E-BBEB-CE575B72EE45}" presName="node" presStyleLbl="node1" presStyleIdx="8" presStyleCnt="13" custScaleX="171867" custScaleY="117055" custRadScaleRad="116383" custRadScaleInc="4512">
        <dgm:presLayoutVars>
          <dgm:bulletEnabled val="1"/>
        </dgm:presLayoutVars>
      </dgm:prSet>
      <dgm:spPr/>
    </dgm:pt>
    <dgm:pt modelId="{7B07BA2B-8269-4B9F-B2FB-172E354C501E}" type="pres">
      <dgm:prSet presAssocID="{F29F7D26-E975-4AA0-A2F6-C0334E6F0D47}" presName="sibTrans" presStyleLbl="sibTrans2D1" presStyleIdx="8" presStyleCnt="13"/>
      <dgm:spPr/>
    </dgm:pt>
    <dgm:pt modelId="{4F953349-4840-415C-8303-9FC9E3D9D49B}" type="pres">
      <dgm:prSet presAssocID="{F29F7D26-E975-4AA0-A2F6-C0334E6F0D47}" presName="connectorText" presStyleLbl="sibTrans2D1" presStyleIdx="8" presStyleCnt="13"/>
      <dgm:spPr/>
    </dgm:pt>
    <dgm:pt modelId="{61852D0F-CB7B-424C-BDE5-18066EEF0C6B}" type="pres">
      <dgm:prSet presAssocID="{4609016A-BB39-42C1-99AC-D35B4CD1C18A}" presName="node" presStyleLbl="node1" presStyleIdx="9" presStyleCnt="13" custScaleX="168118" custScaleY="91212" custRadScaleRad="108680" custRadScaleInc="12465">
        <dgm:presLayoutVars>
          <dgm:bulletEnabled val="1"/>
        </dgm:presLayoutVars>
      </dgm:prSet>
      <dgm:spPr/>
    </dgm:pt>
    <dgm:pt modelId="{504CB9D5-486D-488C-BA36-87932FB8F140}" type="pres">
      <dgm:prSet presAssocID="{FDA668D7-C295-45CB-8737-96738DEA70A9}" presName="sibTrans" presStyleLbl="sibTrans2D1" presStyleIdx="9" presStyleCnt="13"/>
      <dgm:spPr/>
    </dgm:pt>
    <dgm:pt modelId="{9BE4E6F9-0849-42E5-9C83-695287B5B1A8}" type="pres">
      <dgm:prSet presAssocID="{FDA668D7-C295-45CB-8737-96738DEA70A9}" presName="connectorText" presStyleLbl="sibTrans2D1" presStyleIdx="9" presStyleCnt="13"/>
      <dgm:spPr/>
    </dgm:pt>
    <dgm:pt modelId="{8ED35538-07A3-4C2D-8171-A31C92A1F69B}" type="pres">
      <dgm:prSet presAssocID="{3FBFCA98-546B-40EC-A7D1-F528A3E24F9E}" presName="node" presStyleLbl="node1" presStyleIdx="10" presStyleCnt="13" custScaleX="156429" custScaleY="102697">
        <dgm:presLayoutVars>
          <dgm:bulletEnabled val="1"/>
        </dgm:presLayoutVars>
      </dgm:prSet>
      <dgm:spPr/>
    </dgm:pt>
    <dgm:pt modelId="{BFF8C583-30E7-48FF-AD10-D2941BDFB4C0}" type="pres">
      <dgm:prSet presAssocID="{9E9F97E4-D8E1-4E9E-86C2-A46C00CAAC21}" presName="sibTrans" presStyleLbl="sibTrans2D1" presStyleIdx="10" presStyleCnt="13"/>
      <dgm:spPr/>
    </dgm:pt>
    <dgm:pt modelId="{6529C0C8-53B7-43CF-ABE6-44D5552A0B5B}" type="pres">
      <dgm:prSet presAssocID="{9E9F97E4-D8E1-4E9E-86C2-A46C00CAAC21}" presName="connectorText" presStyleLbl="sibTrans2D1" presStyleIdx="10" presStyleCnt="13"/>
      <dgm:spPr/>
    </dgm:pt>
    <dgm:pt modelId="{ED4884A2-DF85-484E-9569-EE82976A7EEE}" type="pres">
      <dgm:prSet presAssocID="{743F0A47-24E9-466C-BB06-798067524C98}" presName="node" presStyleLbl="node1" presStyleIdx="11" presStyleCnt="13" custScaleX="235230" custScaleY="101013" custRadScaleRad="120996" custRadScaleInc="-34239">
        <dgm:presLayoutVars>
          <dgm:bulletEnabled val="1"/>
        </dgm:presLayoutVars>
      </dgm:prSet>
      <dgm:spPr/>
    </dgm:pt>
    <dgm:pt modelId="{D4C2ABF1-F6AE-4C7D-8CC6-8079C4F83E5D}" type="pres">
      <dgm:prSet presAssocID="{78AB3D27-F9EA-4B57-8B8C-D4786E38C041}" presName="sibTrans" presStyleLbl="sibTrans2D1" presStyleIdx="11" presStyleCnt="13"/>
      <dgm:spPr/>
    </dgm:pt>
    <dgm:pt modelId="{1FC14B43-D126-4B52-AD9B-498CDD0882D4}" type="pres">
      <dgm:prSet presAssocID="{78AB3D27-F9EA-4B57-8B8C-D4786E38C041}" presName="connectorText" presStyleLbl="sibTrans2D1" presStyleIdx="11" presStyleCnt="13"/>
      <dgm:spPr/>
    </dgm:pt>
    <dgm:pt modelId="{735817B1-824C-4A51-8D10-6D403AC1B680}" type="pres">
      <dgm:prSet presAssocID="{BC2BD488-7095-496A-BD45-22AFFF1CF887}" presName="node" presStyleLbl="node1" presStyleIdx="12" presStyleCnt="13" custScaleX="197026" custScaleY="158276" custRadScaleRad="109399" custRadScaleInc="-16527">
        <dgm:presLayoutVars>
          <dgm:bulletEnabled val="1"/>
        </dgm:presLayoutVars>
      </dgm:prSet>
      <dgm:spPr/>
    </dgm:pt>
    <dgm:pt modelId="{26F4E343-31B7-449A-9CAA-6D4C66C3EFA3}" type="pres">
      <dgm:prSet presAssocID="{0DBBEBA5-38D3-4B2D-936B-4DD85F8EECCD}" presName="sibTrans" presStyleLbl="sibTrans2D1" presStyleIdx="12" presStyleCnt="13"/>
      <dgm:spPr/>
    </dgm:pt>
    <dgm:pt modelId="{CB123343-7487-4D8D-8B55-2878504FF7EE}" type="pres">
      <dgm:prSet presAssocID="{0DBBEBA5-38D3-4B2D-936B-4DD85F8EECCD}" presName="connectorText" presStyleLbl="sibTrans2D1" presStyleIdx="12" presStyleCnt="13"/>
      <dgm:spPr/>
    </dgm:pt>
  </dgm:ptLst>
  <dgm:cxnLst>
    <dgm:cxn modelId="{B1D4A103-6E34-4577-9101-CC28F6ACC016}" type="presOf" srcId="{9C0B8CB3-6D49-491D-9599-40151BE885B1}" destId="{6FCAFB2C-67E6-4F79-A776-11632C9F7AB8}" srcOrd="1" destOrd="0" presId="urn:microsoft.com/office/officeart/2005/8/layout/cycle2"/>
    <dgm:cxn modelId="{4239A20B-D7FD-461F-9C43-04225D4894E0}" type="presOf" srcId="{A586F64F-6A3B-4D9B-B29A-E71C02794ED4}" destId="{08D22040-CA11-43A6-B3A0-A201BEA4A2AF}" srcOrd="1" destOrd="0" presId="urn:microsoft.com/office/officeart/2005/8/layout/cycle2"/>
    <dgm:cxn modelId="{58CC490E-F6ED-493B-92D0-644E6626F55F}" srcId="{8AA90FEF-33A4-4CB8-8921-2BB4A7129570}" destId="{743F0A47-24E9-466C-BB06-798067524C98}" srcOrd="11" destOrd="0" parTransId="{71D980C1-8EEE-4377-B90E-745278AAB6EE}" sibTransId="{78AB3D27-F9EA-4B57-8B8C-D4786E38C041}"/>
    <dgm:cxn modelId="{36DCA914-8C40-460B-8819-9E1285AEF899}" type="presOf" srcId="{85AC9B6E-32D0-4D18-81B6-49682A5C6D04}" destId="{AAE083B5-FBC6-42D7-90CC-E9EA4D4DC717}" srcOrd="1" destOrd="0" presId="urn:microsoft.com/office/officeart/2005/8/layout/cycle2"/>
    <dgm:cxn modelId="{FCE16B15-7534-4A93-98D1-1872E1CF43C1}" type="presOf" srcId="{743F0A47-24E9-466C-BB06-798067524C98}" destId="{ED4884A2-DF85-484E-9569-EE82976A7EEE}" srcOrd="0" destOrd="0" presId="urn:microsoft.com/office/officeart/2005/8/layout/cycle2"/>
    <dgm:cxn modelId="{A2F2BA1C-1C6A-4F35-9A3D-1C490D6A06FD}" type="presOf" srcId="{B34A0AF1-6253-4235-BE8A-3598771E5477}" destId="{C05CF45A-B850-4896-B172-F5DCF545E70E}" srcOrd="1" destOrd="0" presId="urn:microsoft.com/office/officeart/2005/8/layout/cycle2"/>
    <dgm:cxn modelId="{E4486D1D-B441-42CC-8090-D859BF46ECCB}" type="presOf" srcId="{BFA961CA-D4E2-405E-BBEB-CE575B72EE45}" destId="{59B7F9D7-EEDB-4433-9A00-B454C662DAAC}" srcOrd="0" destOrd="0" presId="urn:microsoft.com/office/officeart/2005/8/layout/cycle2"/>
    <dgm:cxn modelId="{C0CF2B20-23BE-4EC5-808D-F1EBDD42A839}" srcId="{8AA90FEF-33A4-4CB8-8921-2BB4A7129570}" destId="{95251B5C-8320-4014-A4E2-FBA4530D540A}" srcOrd="5" destOrd="0" parTransId="{F54D3476-E970-4FC6-B997-3255AADB236F}" sibTransId="{9C0B8CB3-6D49-491D-9599-40151BE885B1}"/>
    <dgm:cxn modelId="{C9BB5B26-1E1A-432D-93B2-235D21C2E044}" type="presOf" srcId="{9E9F97E4-D8E1-4E9E-86C2-A46C00CAAC21}" destId="{6529C0C8-53B7-43CF-ABE6-44D5552A0B5B}" srcOrd="1" destOrd="0" presId="urn:microsoft.com/office/officeart/2005/8/layout/cycle2"/>
    <dgm:cxn modelId="{04DE1B29-F58D-4B87-AC76-45DA21AE8531}" srcId="{8AA90FEF-33A4-4CB8-8921-2BB4A7129570}" destId="{BB03A580-CF6C-4A31-9F99-F84BC3AB6AC4}" srcOrd="3" destOrd="0" parTransId="{F1278416-325B-43EE-9049-E56076BF34D8}" sibTransId="{7B1B15D6-98F6-424D-B783-6312B5B37B52}"/>
    <dgm:cxn modelId="{7B77262C-DFF8-476A-9C2A-29985C1CCD83}" type="presOf" srcId="{9C0B8CB3-6D49-491D-9599-40151BE885B1}" destId="{4A9B5B16-CF88-48E2-A63A-821AEFC0D066}" srcOrd="0" destOrd="0" presId="urn:microsoft.com/office/officeart/2005/8/layout/cycle2"/>
    <dgm:cxn modelId="{60CA0533-7D02-4D37-A75D-86DBE003C6E7}" type="presOf" srcId="{A980B5E4-3F35-478F-B9E8-AB8E29230072}" destId="{A84441D8-8E3C-4CBC-AE8A-15396EAEB6BF}" srcOrd="0" destOrd="0" presId="urn:microsoft.com/office/officeart/2005/8/layout/cycle2"/>
    <dgm:cxn modelId="{77F71436-4F7C-47E3-BCD3-A3A37BFEDD3D}" srcId="{8AA90FEF-33A4-4CB8-8921-2BB4A7129570}" destId="{E2421EE7-6E1A-4181-B3AD-175385CC0204}" srcOrd="1" destOrd="0" parTransId="{85BDB627-719E-4E05-81F2-3D366D7C27B6}" sibTransId="{6AA6FAEA-22DD-47BE-9C8D-E5025C0D0642}"/>
    <dgm:cxn modelId="{76527A36-1D50-4805-966D-1A622F83A019}" srcId="{8AA90FEF-33A4-4CB8-8921-2BB4A7129570}" destId="{7C70D3CC-1328-4997-970A-24E3C7982B48}" srcOrd="2" destOrd="0" parTransId="{43C90CDD-05B7-4318-9803-F9E3FACA7C6F}" sibTransId="{A586F64F-6A3B-4D9B-B29A-E71C02794ED4}"/>
    <dgm:cxn modelId="{CB5E023B-FD32-4AA6-9436-1D245A53564D}" srcId="{8AA90FEF-33A4-4CB8-8921-2BB4A7129570}" destId="{3FBFCA98-546B-40EC-A7D1-F528A3E24F9E}" srcOrd="10" destOrd="0" parTransId="{141FA438-C55F-4C0B-BF99-5425AFADEBC6}" sibTransId="{9E9F97E4-D8E1-4E9E-86C2-A46C00CAAC21}"/>
    <dgm:cxn modelId="{02B5175C-D0D1-4205-86CD-2B9B7E711216}" type="presOf" srcId="{BB03A580-CF6C-4A31-9F99-F84BC3AB6AC4}" destId="{04D076CA-6275-4202-AD3B-E5D437A5228F}" srcOrd="0" destOrd="0" presId="urn:microsoft.com/office/officeart/2005/8/layout/cycle2"/>
    <dgm:cxn modelId="{19F7CB5F-E19C-49C9-82D4-ED31ECDF4DA5}" type="presOf" srcId="{BC2BD488-7095-496A-BD45-22AFFF1CF887}" destId="{735817B1-824C-4A51-8D10-6D403AC1B680}" srcOrd="0" destOrd="0" presId="urn:microsoft.com/office/officeart/2005/8/layout/cycle2"/>
    <dgm:cxn modelId="{B76D7042-0E05-4AE1-B6EA-A6E09F0B3148}" type="presOf" srcId="{95251B5C-8320-4014-A4E2-FBA4530D540A}" destId="{AB4218DE-DD1A-4F5A-9558-490B9469640A}" srcOrd="0" destOrd="0" presId="urn:microsoft.com/office/officeart/2005/8/layout/cycle2"/>
    <dgm:cxn modelId="{18D39E65-90D0-4FF1-B14F-CD91607A540F}" srcId="{8AA90FEF-33A4-4CB8-8921-2BB4A7129570}" destId="{BC2BD488-7095-496A-BD45-22AFFF1CF887}" srcOrd="12" destOrd="0" parTransId="{F7D37ABE-9EED-4142-8778-255457C6141E}" sibTransId="{0DBBEBA5-38D3-4B2D-936B-4DD85F8EECCD}"/>
    <dgm:cxn modelId="{33AA0846-0B09-423C-AFD6-C1A33348B58C}" type="presOf" srcId="{E2421EE7-6E1A-4181-B3AD-175385CC0204}" destId="{89A55B48-DB9A-4333-9073-719E0DD52CEE}" srcOrd="0" destOrd="0" presId="urn:microsoft.com/office/officeart/2005/8/layout/cycle2"/>
    <dgm:cxn modelId="{D265A64D-B35F-471D-A52E-8FB8EBC8CC07}" type="presOf" srcId="{7B1B15D6-98F6-424D-B783-6312B5B37B52}" destId="{924CACF0-B6A2-49D7-B131-A65FDB88CC25}" srcOrd="1" destOrd="0" presId="urn:microsoft.com/office/officeart/2005/8/layout/cycle2"/>
    <dgm:cxn modelId="{A9720250-FD72-4736-B5CE-2DCCCCDDAEC4}" srcId="{8AA90FEF-33A4-4CB8-8921-2BB4A7129570}" destId="{A980B5E4-3F35-478F-B9E8-AB8E29230072}" srcOrd="0" destOrd="0" parTransId="{8C504676-D25A-415A-89CC-D7A32BF11402}" sibTransId="{B34A0AF1-6253-4235-BE8A-3598771E5477}"/>
    <dgm:cxn modelId="{D77C4E52-6200-47FF-8EC6-C95F38186E0A}" type="presOf" srcId="{7C70D3CC-1328-4997-970A-24E3C7982B48}" destId="{A1C0A1DA-68E5-436C-A00C-809C6B3F6707}" srcOrd="0" destOrd="0" presId="urn:microsoft.com/office/officeart/2005/8/layout/cycle2"/>
    <dgm:cxn modelId="{16E14754-5494-40A7-A345-B0706B71073A}" type="presOf" srcId="{85AC9B6E-32D0-4D18-81B6-49682A5C6D04}" destId="{3CDE57DA-7346-435F-9B75-D685BD086FA2}" srcOrd="0" destOrd="0" presId="urn:microsoft.com/office/officeart/2005/8/layout/cycle2"/>
    <dgm:cxn modelId="{C3D3DC74-968B-4470-BF9E-59CC3A1A6E4C}" srcId="{8AA90FEF-33A4-4CB8-8921-2BB4A7129570}" destId="{BFA961CA-D4E2-405E-BBEB-CE575B72EE45}" srcOrd="8" destOrd="0" parTransId="{3572A46C-7300-47A3-96DD-4126BC22D91A}" sibTransId="{F29F7D26-E975-4AA0-A2F6-C0334E6F0D47}"/>
    <dgm:cxn modelId="{8CE63158-1680-4122-BD02-954DA8DDE080}" type="presOf" srcId="{79D5F30C-AF92-4896-85D3-9F2837F5E88B}" destId="{07937701-D2A2-4EFA-8B4B-F9A505F2AF2E}" srcOrd="1" destOrd="0" presId="urn:microsoft.com/office/officeart/2005/8/layout/cycle2"/>
    <dgm:cxn modelId="{32E67E7A-E0DB-4983-B429-800F03A4373F}" type="presOf" srcId="{FDA668D7-C295-45CB-8737-96738DEA70A9}" destId="{504CB9D5-486D-488C-BA36-87932FB8F140}" srcOrd="0" destOrd="0" presId="urn:microsoft.com/office/officeart/2005/8/layout/cycle2"/>
    <dgm:cxn modelId="{53D34680-017C-4487-9B9C-746CEDBC0196}" type="presOf" srcId="{0DBBEBA5-38D3-4B2D-936B-4DD85F8EECCD}" destId="{26F4E343-31B7-449A-9CAA-6D4C66C3EFA3}" srcOrd="0" destOrd="0" presId="urn:microsoft.com/office/officeart/2005/8/layout/cycle2"/>
    <dgm:cxn modelId="{E99AB58D-30CB-4D1C-8A7E-FDEAFF34DC63}" srcId="{8AA90FEF-33A4-4CB8-8921-2BB4A7129570}" destId="{D665EE06-9665-4518-87B9-C060968FF610}" srcOrd="6" destOrd="0" parTransId="{80886754-40E5-4B78-9495-F2DB8850574E}" sibTransId="{85AC9B6E-32D0-4D18-81B6-49682A5C6D04}"/>
    <dgm:cxn modelId="{53639592-3FCB-4E7E-B612-D5B46C966DD1}" type="presOf" srcId="{B34A0AF1-6253-4235-BE8A-3598771E5477}" destId="{01B5B2FD-C7E8-4E1F-8922-7F721A385A0A}" srcOrd="0" destOrd="0" presId="urn:microsoft.com/office/officeart/2005/8/layout/cycle2"/>
    <dgm:cxn modelId="{E244E19D-81C5-4E9F-89D0-CEFC9F9FBBD6}" type="presOf" srcId="{3FBFCA98-546B-40EC-A7D1-F528A3E24F9E}" destId="{8ED35538-07A3-4C2D-8171-A31C92A1F69B}" srcOrd="0" destOrd="0" presId="urn:microsoft.com/office/officeart/2005/8/layout/cycle2"/>
    <dgm:cxn modelId="{101B49A8-2252-4B01-A3CC-25FBD8CAE6A1}" type="presOf" srcId="{8AA90FEF-33A4-4CB8-8921-2BB4A7129570}" destId="{CFFE71E1-C7D6-4DCC-AE17-85E19EDCAD03}" srcOrd="0" destOrd="0" presId="urn:microsoft.com/office/officeart/2005/8/layout/cycle2"/>
    <dgm:cxn modelId="{5F4229B4-8833-4EF2-A3BD-5868C4E203C9}" type="presOf" srcId="{D665EE06-9665-4518-87B9-C060968FF610}" destId="{C01A6DB0-5B99-4808-BC8C-E9C4CDE1C2CA}" srcOrd="0" destOrd="0" presId="urn:microsoft.com/office/officeart/2005/8/layout/cycle2"/>
    <dgm:cxn modelId="{63F642BA-5A59-417C-A07C-42D584426C17}" srcId="{8AA90FEF-33A4-4CB8-8921-2BB4A7129570}" destId="{4609016A-BB39-42C1-99AC-D35B4CD1C18A}" srcOrd="9" destOrd="0" parTransId="{53FF1FC6-0A61-44A5-AF38-4DE3F5E98E18}" sibTransId="{FDA668D7-C295-45CB-8737-96738DEA70A9}"/>
    <dgm:cxn modelId="{F12829BC-6C9F-41B7-963A-0ED92BD2CEFB}" type="presOf" srcId="{7B1B15D6-98F6-424D-B783-6312B5B37B52}" destId="{2C8CA08D-6B26-4369-865D-CC4AFF9538B9}" srcOrd="0" destOrd="0" presId="urn:microsoft.com/office/officeart/2005/8/layout/cycle2"/>
    <dgm:cxn modelId="{1E8388BD-902B-4F80-AB6F-84982A79ECBD}" type="presOf" srcId="{79D5F30C-AF92-4896-85D3-9F2837F5E88B}" destId="{D4E712E8-416A-4D96-91D8-F1E6F299AC81}" srcOrd="0" destOrd="0" presId="urn:microsoft.com/office/officeart/2005/8/layout/cycle2"/>
    <dgm:cxn modelId="{E8CAFDBD-7AC0-4B46-BA22-CCC4CE976FDA}" type="presOf" srcId="{FDA668D7-C295-45CB-8737-96738DEA70A9}" destId="{9BE4E6F9-0849-42E5-9C83-695287B5B1A8}" srcOrd="1" destOrd="0" presId="urn:microsoft.com/office/officeart/2005/8/layout/cycle2"/>
    <dgm:cxn modelId="{E8CF99BF-AD19-4938-88D1-3505ADD7C0AC}" type="presOf" srcId="{237B6E5E-39E6-47BE-8676-2CB08014CCB5}" destId="{E5775E8B-461C-4F32-BDEC-60711E38DDEF}" srcOrd="0" destOrd="0" presId="urn:microsoft.com/office/officeart/2005/8/layout/cycle2"/>
    <dgm:cxn modelId="{6C12AFC6-FBA8-41EC-AE5B-33ECD12D13C9}" type="presOf" srcId="{E537BDCC-505C-4B5E-BFAA-5FDF28FE9AA0}" destId="{A5F74CA3-18D5-45EE-B8D1-2E42E9E281D1}" srcOrd="1" destOrd="0" presId="urn:microsoft.com/office/officeart/2005/8/layout/cycle2"/>
    <dgm:cxn modelId="{832796C8-D45F-4ECF-978A-78F79DBF9561}" type="presOf" srcId="{F29F7D26-E975-4AA0-A2F6-C0334E6F0D47}" destId="{7B07BA2B-8269-4B9F-B2FB-172E354C501E}" srcOrd="0" destOrd="0" presId="urn:microsoft.com/office/officeart/2005/8/layout/cycle2"/>
    <dgm:cxn modelId="{B82976C9-53BA-4F89-B80D-9462BBC72BEA}" srcId="{8AA90FEF-33A4-4CB8-8921-2BB4A7129570}" destId="{237B6E5E-39E6-47BE-8676-2CB08014CCB5}" srcOrd="7" destOrd="0" parTransId="{2DEF895B-9891-48C9-AB48-4CDFAEDF6C11}" sibTransId="{E537BDCC-505C-4B5E-BFAA-5FDF28FE9AA0}"/>
    <dgm:cxn modelId="{C0A87AD6-A5CE-42ED-9529-2ED082B4C07D}" type="presOf" srcId="{F29F7D26-E975-4AA0-A2F6-C0334E6F0D47}" destId="{4F953349-4840-415C-8303-9FC9E3D9D49B}" srcOrd="1" destOrd="0" presId="urn:microsoft.com/office/officeart/2005/8/layout/cycle2"/>
    <dgm:cxn modelId="{11DC3FE0-546F-4EC3-931D-D2F459963A6C}" type="presOf" srcId="{78AB3D27-F9EA-4B57-8B8C-D4786E38C041}" destId="{1FC14B43-D126-4B52-AD9B-498CDD0882D4}" srcOrd="1" destOrd="0" presId="urn:microsoft.com/office/officeart/2005/8/layout/cycle2"/>
    <dgm:cxn modelId="{B7B5BFE1-D45F-448E-BD3C-89F480F737EB}" type="presOf" srcId="{6AA6FAEA-22DD-47BE-9C8D-E5025C0D0642}" destId="{9D505DD4-74B1-4754-B0D6-04366CB7C99B}" srcOrd="1" destOrd="0" presId="urn:microsoft.com/office/officeart/2005/8/layout/cycle2"/>
    <dgm:cxn modelId="{A5F516E3-F350-43A2-839F-6EE32C5E1831}" type="presOf" srcId="{0DBBEBA5-38D3-4B2D-936B-4DD85F8EECCD}" destId="{CB123343-7487-4D8D-8B55-2878504FF7EE}" srcOrd="1" destOrd="0" presId="urn:microsoft.com/office/officeart/2005/8/layout/cycle2"/>
    <dgm:cxn modelId="{75EAF0EB-7FDA-4E05-87D3-0E4012FAEE8E}" srcId="{8AA90FEF-33A4-4CB8-8921-2BB4A7129570}" destId="{BEC7BB01-4FD6-40E7-B987-9D645090920E}" srcOrd="4" destOrd="0" parTransId="{73873B25-79A4-4151-B9CE-1391F7D52965}" sibTransId="{79D5F30C-AF92-4896-85D3-9F2837F5E88B}"/>
    <dgm:cxn modelId="{D2901AEC-7BBB-4549-8323-43782D8ED5F3}" type="presOf" srcId="{9E9F97E4-D8E1-4E9E-86C2-A46C00CAAC21}" destId="{BFF8C583-30E7-48FF-AD10-D2941BDFB4C0}" srcOrd="0" destOrd="0" presId="urn:microsoft.com/office/officeart/2005/8/layout/cycle2"/>
    <dgm:cxn modelId="{8BF578EF-E6AE-4D36-97E6-9FB7A99C8CBC}" type="presOf" srcId="{4609016A-BB39-42C1-99AC-D35B4CD1C18A}" destId="{61852D0F-CB7B-424C-BDE5-18066EEF0C6B}" srcOrd="0" destOrd="0" presId="urn:microsoft.com/office/officeart/2005/8/layout/cycle2"/>
    <dgm:cxn modelId="{A85F1CF0-F67E-4130-A5A6-9D2A08E9B0BD}" type="presOf" srcId="{BEC7BB01-4FD6-40E7-B987-9D645090920E}" destId="{672967EB-6BA3-4670-8D7F-A4BABD4B4E12}" srcOrd="0" destOrd="0" presId="urn:microsoft.com/office/officeart/2005/8/layout/cycle2"/>
    <dgm:cxn modelId="{D31237F0-1730-46F3-815E-D3584FB618BA}" type="presOf" srcId="{A586F64F-6A3B-4D9B-B29A-E71C02794ED4}" destId="{D9A73412-B7F1-4D65-9E99-DFE3A9971C7B}" srcOrd="0" destOrd="0" presId="urn:microsoft.com/office/officeart/2005/8/layout/cycle2"/>
    <dgm:cxn modelId="{68A7ECF2-2912-4AC7-A08D-37CDED960AA7}" type="presOf" srcId="{E537BDCC-505C-4B5E-BFAA-5FDF28FE9AA0}" destId="{DC704B4F-BBC9-4795-9445-6B63C7B5BF21}" srcOrd="0" destOrd="0" presId="urn:microsoft.com/office/officeart/2005/8/layout/cycle2"/>
    <dgm:cxn modelId="{048EC2F5-D73C-4A1A-B15B-A9FA3A96ACAB}" type="presOf" srcId="{78AB3D27-F9EA-4B57-8B8C-D4786E38C041}" destId="{D4C2ABF1-F6AE-4C7D-8CC6-8079C4F83E5D}" srcOrd="0" destOrd="0" presId="urn:microsoft.com/office/officeart/2005/8/layout/cycle2"/>
    <dgm:cxn modelId="{C35E13F7-EFD2-4614-8264-54C08732780F}" type="presOf" srcId="{6AA6FAEA-22DD-47BE-9C8D-E5025C0D0642}" destId="{20FECAA3-D5EC-449B-8E6A-9A99034F5579}" srcOrd="0" destOrd="0" presId="urn:microsoft.com/office/officeart/2005/8/layout/cycle2"/>
    <dgm:cxn modelId="{7A4FEDCC-B6D5-4040-8724-78ACBB136D76}" type="presParOf" srcId="{CFFE71E1-C7D6-4DCC-AE17-85E19EDCAD03}" destId="{A84441D8-8E3C-4CBC-AE8A-15396EAEB6BF}" srcOrd="0" destOrd="0" presId="urn:microsoft.com/office/officeart/2005/8/layout/cycle2"/>
    <dgm:cxn modelId="{86CF54AF-61FE-46D1-89E5-D889709EFB76}" type="presParOf" srcId="{CFFE71E1-C7D6-4DCC-AE17-85E19EDCAD03}" destId="{01B5B2FD-C7E8-4E1F-8922-7F721A385A0A}" srcOrd="1" destOrd="0" presId="urn:microsoft.com/office/officeart/2005/8/layout/cycle2"/>
    <dgm:cxn modelId="{8FC54F34-B004-4FCF-8564-40E88493B490}" type="presParOf" srcId="{01B5B2FD-C7E8-4E1F-8922-7F721A385A0A}" destId="{C05CF45A-B850-4896-B172-F5DCF545E70E}" srcOrd="0" destOrd="0" presId="urn:microsoft.com/office/officeart/2005/8/layout/cycle2"/>
    <dgm:cxn modelId="{309E0B7C-96E0-430A-B2F2-FC69039B6093}" type="presParOf" srcId="{CFFE71E1-C7D6-4DCC-AE17-85E19EDCAD03}" destId="{89A55B48-DB9A-4333-9073-719E0DD52CEE}" srcOrd="2" destOrd="0" presId="urn:microsoft.com/office/officeart/2005/8/layout/cycle2"/>
    <dgm:cxn modelId="{5E78CBB7-CF2D-405E-A517-3A9C9CB1DAC4}" type="presParOf" srcId="{CFFE71E1-C7D6-4DCC-AE17-85E19EDCAD03}" destId="{20FECAA3-D5EC-449B-8E6A-9A99034F5579}" srcOrd="3" destOrd="0" presId="urn:microsoft.com/office/officeart/2005/8/layout/cycle2"/>
    <dgm:cxn modelId="{4E9B4303-7444-497E-B58E-9DDBAE21CEA5}" type="presParOf" srcId="{20FECAA3-D5EC-449B-8E6A-9A99034F5579}" destId="{9D505DD4-74B1-4754-B0D6-04366CB7C99B}" srcOrd="0" destOrd="0" presId="urn:microsoft.com/office/officeart/2005/8/layout/cycle2"/>
    <dgm:cxn modelId="{864ECA13-9DBB-4D62-BC13-9860B0306779}" type="presParOf" srcId="{CFFE71E1-C7D6-4DCC-AE17-85E19EDCAD03}" destId="{A1C0A1DA-68E5-436C-A00C-809C6B3F6707}" srcOrd="4" destOrd="0" presId="urn:microsoft.com/office/officeart/2005/8/layout/cycle2"/>
    <dgm:cxn modelId="{570421AC-F4CA-4A73-8069-6FCC2E6B14A0}" type="presParOf" srcId="{CFFE71E1-C7D6-4DCC-AE17-85E19EDCAD03}" destId="{D9A73412-B7F1-4D65-9E99-DFE3A9971C7B}" srcOrd="5" destOrd="0" presId="urn:microsoft.com/office/officeart/2005/8/layout/cycle2"/>
    <dgm:cxn modelId="{89E150B4-0A73-429A-BD65-E81E19B30535}" type="presParOf" srcId="{D9A73412-B7F1-4D65-9E99-DFE3A9971C7B}" destId="{08D22040-CA11-43A6-B3A0-A201BEA4A2AF}" srcOrd="0" destOrd="0" presId="urn:microsoft.com/office/officeart/2005/8/layout/cycle2"/>
    <dgm:cxn modelId="{E662CD81-A7E5-46EE-BE56-1BA0CD3397FE}" type="presParOf" srcId="{CFFE71E1-C7D6-4DCC-AE17-85E19EDCAD03}" destId="{04D076CA-6275-4202-AD3B-E5D437A5228F}" srcOrd="6" destOrd="0" presId="urn:microsoft.com/office/officeart/2005/8/layout/cycle2"/>
    <dgm:cxn modelId="{9F7A301F-EAC0-44C3-8354-FCFE60058AF1}" type="presParOf" srcId="{CFFE71E1-C7D6-4DCC-AE17-85E19EDCAD03}" destId="{2C8CA08D-6B26-4369-865D-CC4AFF9538B9}" srcOrd="7" destOrd="0" presId="urn:microsoft.com/office/officeart/2005/8/layout/cycle2"/>
    <dgm:cxn modelId="{B52C0B1F-FE90-4175-A48F-F0541A264C47}" type="presParOf" srcId="{2C8CA08D-6B26-4369-865D-CC4AFF9538B9}" destId="{924CACF0-B6A2-49D7-B131-A65FDB88CC25}" srcOrd="0" destOrd="0" presId="urn:microsoft.com/office/officeart/2005/8/layout/cycle2"/>
    <dgm:cxn modelId="{4AAA7289-37D8-4F1B-AEBA-3CEC9975F1AB}" type="presParOf" srcId="{CFFE71E1-C7D6-4DCC-AE17-85E19EDCAD03}" destId="{672967EB-6BA3-4670-8D7F-A4BABD4B4E12}" srcOrd="8" destOrd="0" presId="urn:microsoft.com/office/officeart/2005/8/layout/cycle2"/>
    <dgm:cxn modelId="{52834374-4771-4AA6-A99F-3326D5D0F146}" type="presParOf" srcId="{CFFE71E1-C7D6-4DCC-AE17-85E19EDCAD03}" destId="{D4E712E8-416A-4D96-91D8-F1E6F299AC81}" srcOrd="9" destOrd="0" presId="urn:microsoft.com/office/officeart/2005/8/layout/cycle2"/>
    <dgm:cxn modelId="{147C84B0-E17E-4439-813E-49079CD9109D}" type="presParOf" srcId="{D4E712E8-416A-4D96-91D8-F1E6F299AC81}" destId="{07937701-D2A2-4EFA-8B4B-F9A505F2AF2E}" srcOrd="0" destOrd="0" presId="urn:microsoft.com/office/officeart/2005/8/layout/cycle2"/>
    <dgm:cxn modelId="{B367376A-F603-4CE4-9D6B-0D7117DE0A97}" type="presParOf" srcId="{CFFE71E1-C7D6-4DCC-AE17-85E19EDCAD03}" destId="{AB4218DE-DD1A-4F5A-9558-490B9469640A}" srcOrd="10" destOrd="0" presId="urn:microsoft.com/office/officeart/2005/8/layout/cycle2"/>
    <dgm:cxn modelId="{F0AC9CC8-C939-4677-8621-F8700230AC1C}" type="presParOf" srcId="{CFFE71E1-C7D6-4DCC-AE17-85E19EDCAD03}" destId="{4A9B5B16-CF88-48E2-A63A-821AEFC0D066}" srcOrd="11" destOrd="0" presId="urn:microsoft.com/office/officeart/2005/8/layout/cycle2"/>
    <dgm:cxn modelId="{896B9406-AB8B-47E5-8D97-620B86C2AF3C}" type="presParOf" srcId="{4A9B5B16-CF88-48E2-A63A-821AEFC0D066}" destId="{6FCAFB2C-67E6-4F79-A776-11632C9F7AB8}" srcOrd="0" destOrd="0" presId="urn:microsoft.com/office/officeart/2005/8/layout/cycle2"/>
    <dgm:cxn modelId="{66D9936A-1CC6-4676-8CF8-A1E97BBF5AB4}" type="presParOf" srcId="{CFFE71E1-C7D6-4DCC-AE17-85E19EDCAD03}" destId="{C01A6DB0-5B99-4808-BC8C-E9C4CDE1C2CA}" srcOrd="12" destOrd="0" presId="urn:microsoft.com/office/officeart/2005/8/layout/cycle2"/>
    <dgm:cxn modelId="{AA7736BA-3C32-4076-AEAB-298091368BA0}" type="presParOf" srcId="{CFFE71E1-C7D6-4DCC-AE17-85E19EDCAD03}" destId="{3CDE57DA-7346-435F-9B75-D685BD086FA2}" srcOrd="13" destOrd="0" presId="urn:microsoft.com/office/officeart/2005/8/layout/cycle2"/>
    <dgm:cxn modelId="{B6AE33D8-9817-40BB-8C7C-B20599900786}" type="presParOf" srcId="{3CDE57DA-7346-435F-9B75-D685BD086FA2}" destId="{AAE083B5-FBC6-42D7-90CC-E9EA4D4DC717}" srcOrd="0" destOrd="0" presId="urn:microsoft.com/office/officeart/2005/8/layout/cycle2"/>
    <dgm:cxn modelId="{4D24B550-A455-40D3-99D9-351F9ADD7DBD}" type="presParOf" srcId="{CFFE71E1-C7D6-4DCC-AE17-85E19EDCAD03}" destId="{E5775E8B-461C-4F32-BDEC-60711E38DDEF}" srcOrd="14" destOrd="0" presId="urn:microsoft.com/office/officeart/2005/8/layout/cycle2"/>
    <dgm:cxn modelId="{AE21EFD1-15E0-4D42-8B7C-0505986A8D8C}" type="presParOf" srcId="{CFFE71E1-C7D6-4DCC-AE17-85E19EDCAD03}" destId="{DC704B4F-BBC9-4795-9445-6B63C7B5BF21}" srcOrd="15" destOrd="0" presId="urn:microsoft.com/office/officeart/2005/8/layout/cycle2"/>
    <dgm:cxn modelId="{9B7E94D7-C8BD-4AF5-9037-89AE29D61164}" type="presParOf" srcId="{DC704B4F-BBC9-4795-9445-6B63C7B5BF21}" destId="{A5F74CA3-18D5-45EE-B8D1-2E42E9E281D1}" srcOrd="0" destOrd="0" presId="urn:microsoft.com/office/officeart/2005/8/layout/cycle2"/>
    <dgm:cxn modelId="{F94A45FE-FE75-4B98-AA34-B1F0498EC994}" type="presParOf" srcId="{CFFE71E1-C7D6-4DCC-AE17-85E19EDCAD03}" destId="{59B7F9D7-EEDB-4433-9A00-B454C662DAAC}" srcOrd="16" destOrd="0" presId="urn:microsoft.com/office/officeart/2005/8/layout/cycle2"/>
    <dgm:cxn modelId="{9D9779B6-7E1C-4EB0-922D-CEE8A5A023FA}" type="presParOf" srcId="{CFFE71E1-C7D6-4DCC-AE17-85E19EDCAD03}" destId="{7B07BA2B-8269-4B9F-B2FB-172E354C501E}" srcOrd="17" destOrd="0" presId="urn:microsoft.com/office/officeart/2005/8/layout/cycle2"/>
    <dgm:cxn modelId="{B09ECA7E-5F6A-4796-8ECA-550F1AB3B727}" type="presParOf" srcId="{7B07BA2B-8269-4B9F-B2FB-172E354C501E}" destId="{4F953349-4840-415C-8303-9FC9E3D9D49B}" srcOrd="0" destOrd="0" presId="urn:microsoft.com/office/officeart/2005/8/layout/cycle2"/>
    <dgm:cxn modelId="{05FC699B-AEEF-41AE-A70F-94C4A9A75E27}" type="presParOf" srcId="{CFFE71E1-C7D6-4DCC-AE17-85E19EDCAD03}" destId="{61852D0F-CB7B-424C-BDE5-18066EEF0C6B}" srcOrd="18" destOrd="0" presId="urn:microsoft.com/office/officeart/2005/8/layout/cycle2"/>
    <dgm:cxn modelId="{1DFCBEB7-F208-448D-94A0-7CA8DA573559}" type="presParOf" srcId="{CFFE71E1-C7D6-4DCC-AE17-85E19EDCAD03}" destId="{504CB9D5-486D-488C-BA36-87932FB8F140}" srcOrd="19" destOrd="0" presId="urn:microsoft.com/office/officeart/2005/8/layout/cycle2"/>
    <dgm:cxn modelId="{B78017CB-C6CE-47B0-9AA9-03DD4122D5DB}" type="presParOf" srcId="{504CB9D5-486D-488C-BA36-87932FB8F140}" destId="{9BE4E6F9-0849-42E5-9C83-695287B5B1A8}" srcOrd="0" destOrd="0" presId="urn:microsoft.com/office/officeart/2005/8/layout/cycle2"/>
    <dgm:cxn modelId="{0454141B-C31F-468C-9684-EC20C631393F}" type="presParOf" srcId="{CFFE71E1-C7D6-4DCC-AE17-85E19EDCAD03}" destId="{8ED35538-07A3-4C2D-8171-A31C92A1F69B}" srcOrd="20" destOrd="0" presId="urn:microsoft.com/office/officeart/2005/8/layout/cycle2"/>
    <dgm:cxn modelId="{F9C2CB5F-6C30-4106-9ABB-3E9E917AFB76}" type="presParOf" srcId="{CFFE71E1-C7D6-4DCC-AE17-85E19EDCAD03}" destId="{BFF8C583-30E7-48FF-AD10-D2941BDFB4C0}" srcOrd="21" destOrd="0" presId="urn:microsoft.com/office/officeart/2005/8/layout/cycle2"/>
    <dgm:cxn modelId="{E40A6BE9-46D3-498E-B36E-10B98C31E272}" type="presParOf" srcId="{BFF8C583-30E7-48FF-AD10-D2941BDFB4C0}" destId="{6529C0C8-53B7-43CF-ABE6-44D5552A0B5B}" srcOrd="0" destOrd="0" presId="urn:microsoft.com/office/officeart/2005/8/layout/cycle2"/>
    <dgm:cxn modelId="{88A4BCDF-666C-4CA1-82F2-CE12CA07BF74}" type="presParOf" srcId="{CFFE71E1-C7D6-4DCC-AE17-85E19EDCAD03}" destId="{ED4884A2-DF85-484E-9569-EE82976A7EEE}" srcOrd="22" destOrd="0" presId="urn:microsoft.com/office/officeart/2005/8/layout/cycle2"/>
    <dgm:cxn modelId="{68BCBBC7-E52E-4F57-A1D5-73823257087E}" type="presParOf" srcId="{CFFE71E1-C7D6-4DCC-AE17-85E19EDCAD03}" destId="{D4C2ABF1-F6AE-4C7D-8CC6-8079C4F83E5D}" srcOrd="23" destOrd="0" presId="urn:microsoft.com/office/officeart/2005/8/layout/cycle2"/>
    <dgm:cxn modelId="{A9D40539-5212-4B05-8139-3F4201521A20}" type="presParOf" srcId="{D4C2ABF1-F6AE-4C7D-8CC6-8079C4F83E5D}" destId="{1FC14B43-D126-4B52-AD9B-498CDD0882D4}" srcOrd="0" destOrd="0" presId="urn:microsoft.com/office/officeart/2005/8/layout/cycle2"/>
    <dgm:cxn modelId="{B0B766F4-B0FF-4532-9ECA-B466A199876B}" type="presParOf" srcId="{CFFE71E1-C7D6-4DCC-AE17-85E19EDCAD03}" destId="{735817B1-824C-4A51-8D10-6D403AC1B680}" srcOrd="24" destOrd="0" presId="urn:microsoft.com/office/officeart/2005/8/layout/cycle2"/>
    <dgm:cxn modelId="{F5BF048F-7D13-4A4F-9356-038CBF104A3D}" type="presParOf" srcId="{CFFE71E1-C7D6-4DCC-AE17-85E19EDCAD03}" destId="{26F4E343-31B7-449A-9CAA-6D4C66C3EFA3}" srcOrd="25" destOrd="0" presId="urn:microsoft.com/office/officeart/2005/8/layout/cycle2"/>
    <dgm:cxn modelId="{BEDD1DCD-04ED-4CF7-8D23-08CFE33F54CF}" type="presParOf" srcId="{26F4E343-31B7-449A-9CAA-6D4C66C3EFA3}" destId="{CB123343-7487-4D8D-8B55-2878504FF7E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41D8-8E3C-4CBC-AE8A-15396EAEB6BF}">
      <dsp:nvSpPr>
        <dsp:cNvPr id="0" name=""/>
        <dsp:cNvSpPr/>
      </dsp:nvSpPr>
      <dsp:spPr>
        <a:xfrm>
          <a:off x="4259149" y="4406"/>
          <a:ext cx="854040" cy="85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Physical activity level (PAL)</a:t>
          </a:r>
        </a:p>
      </dsp:txBody>
      <dsp:txXfrm>
        <a:off x="4384220" y="129477"/>
        <a:ext cx="603898" cy="603898"/>
      </dsp:txXfrm>
    </dsp:sp>
    <dsp:sp modelId="{01B5B2FD-C7E8-4E1F-8922-7F721A385A0A}">
      <dsp:nvSpPr>
        <dsp:cNvPr id="0" name=""/>
        <dsp:cNvSpPr/>
      </dsp:nvSpPr>
      <dsp:spPr>
        <a:xfrm rot="400666">
          <a:off x="5189650" y="357616"/>
          <a:ext cx="194084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189848" y="411879"/>
        <a:ext cx="135859" cy="172942"/>
      </dsp:txXfrm>
    </dsp:sp>
    <dsp:sp modelId="{89A55B48-DB9A-4333-9073-719E0DD52CEE}">
      <dsp:nvSpPr>
        <dsp:cNvPr id="0" name=""/>
        <dsp:cNvSpPr/>
      </dsp:nvSpPr>
      <dsp:spPr>
        <a:xfrm>
          <a:off x="5468643" y="0"/>
          <a:ext cx="1316545" cy="1200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Celebration/occasion</a:t>
          </a:r>
        </a:p>
      </dsp:txBody>
      <dsp:txXfrm>
        <a:off x="5661447" y="175768"/>
        <a:ext cx="930937" cy="848680"/>
      </dsp:txXfrm>
    </dsp:sp>
    <dsp:sp modelId="{20FECAA3-D5EC-449B-8E6A-9A99034F5579}">
      <dsp:nvSpPr>
        <dsp:cNvPr id="0" name=""/>
        <dsp:cNvSpPr/>
      </dsp:nvSpPr>
      <dsp:spPr>
        <a:xfrm rot="2301971">
          <a:off x="6661984" y="948787"/>
          <a:ext cx="174884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6667649" y="990153"/>
        <a:ext cx="122419" cy="172942"/>
      </dsp:txXfrm>
    </dsp:sp>
    <dsp:sp modelId="{A1C0A1DA-68E5-436C-A00C-809C6B3F6707}">
      <dsp:nvSpPr>
        <dsp:cNvPr id="0" name=""/>
        <dsp:cNvSpPr/>
      </dsp:nvSpPr>
      <dsp:spPr>
        <a:xfrm>
          <a:off x="6542392" y="1128683"/>
          <a:ext cx="1539526" cy="819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Cost of food</a:t>
          </a:r>
        </a:p>
      </dsp:txBody>
      <dsp:txXfrm>
        <a:off x="6767850" y="1248680"/>
        <a:ext cx="1088610" cy="579397"/>
      </dsp:txXfrm>
    </dsp:sp>
    <dsp:sp modelId="{D9A73412-B7F1-4D65-9E99-DFE3A9971C7B}">
      <dsp:nvSpPr>
        <dsp:cNvPr id="0" name=""/>
        <dsp:cNvSpPr/>
      </dsp:nvSpPr>
      <dsp:spPr>
        <a:xfrm rot="4732326">
          <a:off x="7344258" y="1935128"/>
          <a:ext cx="148570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7362242" y="1970909"/>
        <a:ext cx="103999" cy="172942"/>
      </dsp:txXfrm>
    </dsp:sp>
    <dsp:sp modelId="{04D076CA-6275-4202-AD3B-E5D437A5228F}">
      <dsp:nvSpPr>
        <dsp:cNvPr id="0" name=""/>
        <dsp:cNvSpPr/>
      </dsp:nvSpPr>
      <dsp:spPr>
        <a:xfrm>
          <a:off x="6915956" y="2213257"/>
          <a:ext cx="1272989" cy="1093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Preferences</a:t>
          </a:r>
        </a:p>
      </dsp:txBody>
      <dsp:txXfrm>
        <a:off x="7102381" y="2373402"/>
        <a:ext cx="900139" cy="773248"/>
      </dsp:txXfrm>
    </dsp:sp>
    <dsp:sp modelId="{2C8CA08D-6B26-4369-865D-CC4AFF9538B9}">
      <dsp:nvSpPr>
        <dsp:cNvPr id="0" name=""/>
        <dsp:cNvSpPr/>
      </dsp:nvSpPr>
      <dsp:spPr>
        <a:xfrm rot="5598055">
          <a:off x="7428140" y="3315424"/>
          <a:ext cx="167931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7454780" y="3347924"/>
        <a:ext cx="117552" cy="172942"/>
      </dsp:txXfrm>
    </dsp:sp>
    <dsp:sp modelId="{672967EB-6BA3-4670-8D7F-A4BABD4B4E12}">
      <dsp:nvSpPr>
        <dsp:cNvPr id="0" name=""/>
        <dsp:cNvSpPr/>
      </dsp:nvSpPr>
      <dsp:spPr>
        <a:xfrm>
          <a:off x="6944136" y="3621852"/>
          <a:ext cx="1063305" cy="934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enjoyment</a:t>
          </a:r>
        </a:p>
      </dsp:txBody>
      <dsp:txXfrm>
        <a:off x="7099853" y="3758744"/>
        <a:ext cx="751871" cy="660971"/>
      </dsp:txXfrm>
    </dsp:sp>
    <dsp:sp modelId="{D4E712E8-416A-4D96-91D8-F1E6F299AC81}">
      <dsp:nvSpPr>
        <dsp:cNvPr id="0" name=""/>
        <dsp:cNvSpPr/>
      </dsp:nvSpPr>
      <dsp:spPr>
        <a:xfrm rot="8087130">
          <a:off x="6874982" y="4439850"/>
          <a:ext cx="219516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6931105" y="4474128"/>
        <a:ext cx="153661" cy="172942"/>
      </dsp:txXfrm>
    </dsp:sp>
    <dsp:sp modelId="{AB4218DE-DD1A-4F5A-9558-490B9469640A}">
      <dsp:nvSpPr>
        <dsp:cNvPr id="0" name=""/>
        <dsp:cNvSpPr/>
      </dsp:nvSpPr>
      <dsp:spPr>
        <a:xfrm>
          <a:off x="5862848" y="4630085"/>
          <a:ext cx="1196510" cy="9629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Food availability</a:t>
          </a:r>
        </a:p>
      </dsp:txBody>
      <dsp:txXfrm>
        <a:off x="6038073" y="4771100"/>
        <a:ext cx="846060" cy="680883"/>
      </dsp:txXfrm>
    </dsp:sp>
    <dsp:sp modelId="{4A9B5B16-CF88-48E2-A63A-821AEFC0D066}">
      <dsp:nvSpPr>
        <dsp:cNvPr id="0" name=""/>
        <dsp:cNvSpPr/>
      </dsp:nvSpPr>
      <dsp:spPr>
        <a:xfrm rot="9138462">
          <a:off x="5759879" y="5295374"/>
          <a:ext cx="152728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5803073" y="5342376"/>
        <a:ext cx="106910" cy="172942"/>
      </dsp:txXfrm>
    </dsp:sp>
    <dsp:sp modelId="{C01A6DB0-5B99-4808-BC8C-E9C4CDE1C2CA}">
      <dsp:nvSpPr>
        <dsp:cNvPr id="0" name=""/>
        <dsp:cNvSpPr/>
      </dsp:nvSpPr>
      <dsp:spPr>
        <a:xfrm>
          <a:off x="4899708" y="5279887"/>
          <a:ext cx="854040" cy="85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Healthy eating</a:t>
          </a:r>
        </a:p>
      </dsp:txBody>
      <dsp:txXfrm>
        <a:off x="5024779" y="5404958"/>
        <a:ext cx="603898" cy="603898"/>
      </dsp:txXfrm>
    </dsp:sp>
    <dsp:sp modelId="{3CDE57DA-7346-435F-9B75-D685BD086FA2}">
      <dsp:nvSpPr>
        <dsp:cNvPr id="0" name=""/>
        <dsp:cNvSpPr/>
      </dsp:nvSpPr>
      <dsp:spPr>
        <a:xfrm rot="10800000">
          <a:off x="4579399" y="5562788"/>
          <a:ext cx="226351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4647304" y="5620436"/>
        <a:ext cx="158446" cy="172942"/>
      </dsp:txXfrm>
    </dsp:sp>
    <dsp:sp modelId="{E5775E8B-461C-4F32-BDEC-60711E38DDEF}">
      <dsp:nvSpPr>
        <dsp:cNvPr id="0" name=""/>
        <dsp:cNvSpPr/>
      </dsp:nvSpPr>
      <dsp:spPr>
        <a:xfrm>
          <a:off x="3618589" y="5279887"/>
          <a:ext cx="854040" cy="854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income</a:t>
          </a:r>
        </a:p>
      </dsp:txBody>
      <dsp:txXfrm>
        <a:off x="3743660" y="5404958"/>
        <a:ext cx="603898" cy="603898"/>
      </dsp:txXfrm>
    </dsp:sp>
    <dsp:sp modelId="{DC704B4F-BBC9-4795-9445-6B63C7B5BF21}">
      <dsp:nvSpPr>
        <dsp:cNvPr id="0" name=""/>
        <dsp:cNvSpPr/>
      </dsp:nvSpPr>
      <dsp:spPr>
        <a:xfrm rot="11477922">
          <a:off x="3379534" y="5447391"/>
          <a:ext cx="176999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3432119" y="5510241"/>
        <a:ext cx="123899" cy="172942"/>
      </dsp:txXfrm>
    </dsp:sp>
    <dsp:sp modelId="{59B7F9D7-EEDB-4433-9A00-B454C662DAAC}">
      <dsp:nvSpPr>
        <dsp:cNvPr id="0" name=""/>
        <dsp:cNvSpPr/>
      </dsp:nvSpPr>
      <dsp:spPr>
        <a:xfrm>
          <a:off x="1861240" y="4917262"/>
          <a:ext cx="1467813" cy="999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Lifestyles</a:t>
          </a:r>
        </a:p>
      </dsp:txBody>
      <dsp:txXfrm>
        <a:off x="2076196" y="5063664"/>
        <a:ext cx="1037901" cy="706892"/>
      </dsp:txXfrm>
    </dsp:sp>
    <dsp:sp modelId="{7B07BA2B-8269-4B9F-B2FB-172E354C501E}">
      <dsp:nvSpPr>
        <dsp:cNvPr id="0" name=""/>
        <dsp:cNvSpPr/>
      </dsp:nvSpPr>
      <dsp:spPr>
        <a:xfrm rot="14649274">
          <a:off x="2096004" y="4551673"/>
          <a:ext cx="299474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2158088" y="4648232"/>
        <a:ext cx="213003" cy="172942"/>
      </dsp:txXfrm>
    </dsp:sp>
    <dsp:sp modelId="{61852D0F-CB7B-424C-BDE5-18066EEF0C6B}">
      <dsp:nvSpPr>
        <dsp:cNvPr id="0" name=""/>
        <dsp:cNvSpPr/>
      </dsp:nvSpPr>
      <dsp:spPr>
        <a:xfrm>
          <a:off x="1218511" y="3667706"/>
          <a:ext cx="1435795" cy="778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40" kern="1200" baseline="0" dirty="0"/>
            <a:t>Religion/beliefs</a:t>
          </a:r>
        </a:p>
      </dsp:txBody>
      <dsp:txXfrm>
        <a:off x="1428778" y="3781786"/>
        <a:ext cx="1015261" cy="550827"/>
      </dsp:txXfrm>
    </dsp:sp>
    <dsp:sp modelId="{504CB9D5-486D-488C-BA36-87932FB8F140}">
      <dsp:nvSpPr>
        <dsp:cNvPr id="0" name=""/>
        <dsp:cNvSpPr/>
      </dsp:nvSpPr>
      <dsp:spPr>
        <a:xfrm rot="16449991">
          <a:off x="1862348" y="3308284"/>
          <a:ext cx="236235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895208" y="3401273"/>
        <a:ext cx="165365" cy="172942"/>
      </dsp:txXfrm>
    </dsp:sp>
    <dsp:sp modelId="{8ED35538-07A3-4C2D-8171-A31C92A1F69B}">
      <dsp:nvSpPr>
        <dsp:cNvPr id="0" name=""/>
        <dsp:cNvSpPr/>
      </dsp:nvSpPr>
      <dsp:spPr>
        <a:xfrm>
          <a:off x="1361071" y="2346887"/>
          <a:ext cx="1335966" cy="877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baseline="0" dirty="0"/>
            <a:t>Seasonality</a:t>
          </a:r>
        </a:p>
      </dsp:txBody>
      <dsp:txXfrm>
        <a:off x="1556719" y="2475331"/>
        <a:ext cx="944670" cy="620185"/>
      </dsp:txXfrm>
    </dsp:sp>
    <dsp:sp modelId="{BFF8C583-30E7-48FF-AD10-D2941BDFB4C0}">
      <dsp:nvSpPr>
        <dsp:cNvPr id="0" name=""/>
        <dsp:cNvSpPr/>
      </dsp:nvSpPr>
      <dsp:spPr>
        <a:xfrm rot="15799200">
          <a:off x="1841122" y="1999152"/>
          <a:ext cx="225447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1878873" y="2090387"/>
        <a:ext cx="157813" cy="172942"/>
      </dsp:txXfrm>
    </dsp:sp>
    <dsp:sp modelId="{ED4884A2-DF85-484E-9569-EE82976A7EEE}">
      <dsp:nvSpPr>
        <dsp:cNvPr id="0" name=""/>
        <dsp:cNvSpPr/>
      </dsp:nvSpPr>
      <dsp:spPr>
        <a:xfrm>
          <a:off x="873429" y="1063545"/>
          <a:ext cx="2008958" cy="862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baseline="0" dirty="0"/>
            <a:t>Time of day</a:t>
          </a:r>
        </a:p>
      </dsp:txBody>
      <dsp:txXfrm>
        <a:off x="1167634" y="1189883"/>
        <a:ext cx="1420548" cy="610015"/>
      </dsp:txXfrm>
    </dsp:sp>
    <dsp:sp modelId="{D4C2ABF1-F6AE-4C7D-8CC6-8079C4F83E5D}">
      <dsp:nvSpPr>
        <dsp:cNvPr id="0" name=""/>
        <dsp:cNvSpPr/>
      </dsp:nvSpPr>
      <dsp:spPr>
        <a:xfrm rot="19719687">
          <a:off x="2473515" y="970020"/>
          <a:ext cx="59342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474814" y="1032298"/>
        <a:ext cx="41539" cy="172942"/>
      </dsp:txXfrm>
    </dsp:sp>
    <dsp:sp modelId="{735817B1-824C-4A51-8D10-6D403AC1B680}">
      <dsp:nvSpPr>
        <dsp:cNvPr id="0" name=""/>
        <dsp:cNvSpPr/>
      </dsp:nvSpPr>
      <dsp:spPr>
        <a:xfrm>
          <a:off x="2381581" y="0"/>
          <a:ext cx="1682681" cy="1351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kern="1200" dirty="0"/>
            <a:t>Time available to prepare and cook</a:t>
          </a:r>
        </a:p>
      </dsp:txBody>
      <dsp:txXfrm>
        <a:off x="2628004" y="197958"/>
        <a:ext cx="1189835" cy="955824"/>
      </dsp:txXfrm>
    </dsp:sp>
    <dsp:sp modelId="{26F4E343-31B7-449A-9CAA-6D4C66C3EFA3}">
      <dsp:nvSpPr>
        <dsp:cNvPr id="0" name=""/>
        <dsp:cNvSpPr/>
      </dsp:nvSpPr>
      <dsp:spPr>
        <a:xfrm rot="21030959">
          <a:off x="4093874" y="376453"/>
          <a:ext cx="117326" cy="2882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4094115" y="437001"/>
        <a:ext cx="82128" cy="17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B0668-5878-4587-A7F2-28B2AFA30003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9485-9639-4525-8E9D-6F478858CC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Basal metabolic rate-</a:t>
            </a:r>
            <a:r>
              <a:rPr lang="en-GB" b="0" i="0" dirty="0">
                <a:solidFill>
                  <a:srgbClr val="474747"/>
                </a:solidFill>
                <a:effectLst/>
                <a:latin typeface="Google Sans"/>
              </a:rPr>
              <a:t>The BMR refers to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the amount of energy your body needs to maintain homeostasis (at rest)</a:t>
            </a:r>
            <a:endParaRPr lang="en-GB" dirty="0"/>
          </a:p>
          <a:p>
            <a:r>
              <a:rPr lang="en-GB" dirty="0" err="1"/>
              <a:t>Phyisical</a:t>
            </a:r>
            <a:r>
              <a:rPr lang="en-GB" dirty="0"/>
              <a:t> activity level- 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way to express a person's daily physical activity as a number and is used to estimate their total energy expenditure</a:t>
            </a:r>
            <a:r>
              <a:rPr lang="en-GB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</a:p>
          <a:p>
            <a:r>
              <a:rPr lang="en-GB" b="0" i="0" dirty="0">
                <a:solidFill>
                  <a:srgbClr val="474747"/>
                </a:solidFill>
                <a:effectLst/>
                <a:latin typeface="Google Sans"/>
              </a:rPr>
              <a:t>BMR represents roughly 75% of daily energy expenditure. This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can influence the energy an individual requires depending on their age, gender, body size and composition</a:t>
            </a:r>
          </a:p>
          <a:p>
            <a:r>
              <a:rPr lang="en-GB" dirty="0"/>
              <a:t>Reduce salt- to prevent </a:t>
            </a:r>
            <a:r>
              <a:rPr lang="en-GB" dirty="0" err="1"/>
              <a:t>chd</a:t>
            </a:r>
            <a:r>
              <a:rPr lang="en-GB" dirty="0"/>
              <a:t> and more calcium for </a:t>
            </a:r>
            <a:r>
              <a:rPr lang="en-GB" dirty="0" err="1"/>
              <a:t>osteoposis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8EE5C-519B-4C06-9E53-4A0F490FB8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1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Pal- the amount of energy they need per day, how active they are </a:t>
            </a:r>
          </a:p>
          <a:p>
            <a:r>
              <a:rPr lang="en-GB" dirty="0"/>
              <a:t>The media- </a:t>
            </a:r>
            <a:r>
              <a:rPr lang="en-GB" dirty="0" err="1"/>
              <a:t>advertiments</a:t>
            </a:r>
            <a:r>
              <a:rPr lang="en-GB" dirty="0"/>
              <a:t> </a:t>
            </a:r>
          </a:p>
          <a:p>
            <a:r>
              <a:rPr lang="en-GB" dirty="0" err="1"/>
              <a:t>Nutritionals</a:t>
            </a:r>
            <a:r>
              <a:rPr lang="en-GB" dirty="0"/>
              <a:t> needs- stages of life</a:t>
            </a:r>
          </a:p>
          <a:p>
            <a:r>
              <a:rPr lang="en-GB" dirty="0"/>
              <a:t>Knowledge from home school…</a:t>
            </a:r>
          </a:p>
          <a:p>
            <a:r>
              <a:rPr lang="en-GB" dirty="0"/>
              <a:t>State of health- allergy and intolerances</a:t>
            </a:r>
          </a:p>
          <a:p>
            <a:r>
              <a:rPr lang="en-GB" dirty="0"/>
              <a:t>Desire to eat healthy from family….</a:t>
            </a:r>
          </a:p>
          <a:p>
            <a:r>
              <a:rPr lang="en-GB" dirty="0"/>
              <a:t>Islam- no pork, Ramadan</a:t>
            </a:r>
          </a:p>
          <a:p>
            <a:r>
              <a:rPr lang="en-GB" dirty="0"/>
              <a:t>Judaism- no animals with split hooves and that eat grass, no seafood</a:t>
            </a:r>
          </a:p>
          <a:p>
            <a:r>
              <a:rPr lang="en-GB" dirty="0"/>
              <a:t>Ethical and moral beliefs- how food is produced (organic/fairtrade)- no animals (vegetarian)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F5A32-ED14-44ED-8C1E-B99FC59765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38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71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7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144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2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1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6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3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3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0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6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6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9C96-B92E-4EB5-8B60-AF1D6FB5E44E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3D54E-0929-46B9-82F7-20A49B71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itianslife.com/healthy-eating/the-new-eatwell-guid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fitnesspath.com/portions-matt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ahaschoolofmusicanddance.com/5-benefits-to-young-children-taking-music-funtime-class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ror.co.uk/news/uk-news/primary-school-bans-kids-running-896989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talk.me.uk/teenager-counsellin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cdiscipleship.org/leadership-resources/older-adult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autism.org/resource/adult-social-skills-group-autism/" TargetMode="Externa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451B-1716-1258-F94B-B9E07EE7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"/>
            <a:ext cx="8456024" cy="2899954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srgbClr val="B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Entrance</a:t>
            </a:r>
            <a:b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GB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Straight to your seat and sit down in silence</a:t>
            </a:r>
            <a:br>
              <a:rPr kumimoji="0" lang="en-GB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GB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Get desk ready</a:t>
            </a:r>
            <a:br>
              <a:rPr kumimoji="0" lang="en-GB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Write title and date</a:t>
            </a:r>
            <a:br>
              <a:rPr kumimoji="0" lang="en-GB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GB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GB" sz="3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Prepare for retrieval activity</a:t>
            </a:r>
            <a:br>
              <a:rPr kumimoji="0" lang="en-GB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000" dirty="0">
              <a:latin typeface="Apple Boy BTN" panose="020C0904040107040205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29202-18AA-6F4F-D247-2479ECA06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47" y="1069789"/>
            <a:ext cx="2859999" cy="2830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6FBA2-8E0E-9A1F-BA41-E2A956E8F005}"/>
              </a:ext>
            </a:extLst>
          </p:cNvPr>
          <p:cNvSpPr txBox="1"/>
          <p:nvPr/>
        </p:nvSpPr>
        <p:spPr>
          <a:xfrm>
            <a:off x="426720" y="2682240"/>
            <a:ext cx="8003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sng" strike="noStrike" kern="1200" cap="none" spc="0" normalizeH="0" baseline="0" noProof="0" dirty="0">
                <a:ln>
                  <a:noFill/>
                </a:ln>
                <a:solidFill>
                  <a:srgbClr val="073EB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now - retrieval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81579-6EA3-B48E-D5C4-DB8E9DF3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807" y="4071421"/>
            <a:ext cx="2327880" cy="2040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DD6E4-B9A3-0516-9817-8852F34D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" y="3278482"/>
            <a:ext cx="7350298" cy="3491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31869-4FCF-7378-8209-AE314906331D}"/>
              </a:ext>
            </a:extLst>
          </p:cNvPr>
          <p:cNvSpPr txBox="1"/>
          <p:nvPr/>
        </p:nvSpPr>
        <p:spPr>
          <a:xfrm>
            <a:off x="512857" y="3482459"/>
            <a:ext cx="7615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8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7CF19B-2110-D3CA-9301-29DA915F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49" y="3375541"/>
            <a:ext cx="6361339" cy="3880773"/>
          </a:xfrm>
        </p:spPr>
        <p:txBody>
          <a:bodyPr>
            <a:normAutofit/>
          </a:bodyPr>
          <a:lstStyle/>
          <a:p>
            <a:pPr marL="3600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Define BMR [1 mark]</a:t>
            </a:r>
          </a:p>
          <a:p>
            <a:pPr marL="3600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Define PAL [1 mark]</a:t>
            </a:r>
          </a:p>
          <a:p>
            <a:pPr marL="3600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Explain how BMR and PAL affect    the total energy expenditure of an individual [1 mark]</a:t>
            </a:r>
          </a:p>
          <a:p>
            <a:pPr marL="3600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GB" sz="2400" dirty="0">
                <a:latin typeface="Comic Sans MS" panose="030F0702030302020204" pitchFamily="66" charset="0"/>
              </a:rPr>
              <a:t>Explain the dietary requirements of The Elderly [2 marks]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5AA8EC-55F7-BED6-D6EE-B9604543FE62}"/>
              </a:ext>
            </a:extLst>
          </p:cNvPr>
          <p:cNvSpPr txBox="1"/>
          <p:nvPr/>
        </p:nvSpPr>
        <p:spPr>
          <a:xfrm>
            <a:off x="8128442" y="91440"/>
            <a:ext cx="337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Wednesday 20</a:t>
            </a:r>
            <a:r>
              <a:rPr lang="en-GB" u="sng" baseline="30000" dirty="0"/>
              <a:t>th</a:t>
            </a:r>
            <a:r>
              <a:rPr lang="en-GB" u="sng" dirty="0"/>
              <a:t>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68299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3892410-F67F-C9C2-E468-DA36F4B41964}"/>
              </a:ext>
            </a:extLst>
          </p:cNvPr>
          <p:cNvSpPr/>
          <p:nvPr/>
        </p:nvSpPr>
        <p:spPr>
          <a:xfrm>
            <a:off x="3577590" y="2457450"/>
            <a:ext cx="4457700" cy="225171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Factors effecting food choice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F3AB96-0B99-0B38-856D-A0C631868E6C}"/>
              </a:ext>
            </a:extLst>
          </p:cNvPr>
          <p:cNvGraphicFramePr/>
          <p:nvPr/>
        </p:nvGraphicFramePr>
        <p:xfrm>
          <a:off x="923290" y="262466"/>
          <a:ext cx="934085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721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5DA3-7F30-4EAE-A205-CED63BC4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Plenary- 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8669-B344-4E52-A3D6-FFC55BE6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58" y="1690688"/>
            <a:ext cx="1026554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</a:rPr>
              <a:t>Lisa wants to maintain a healthy body weight and stay fit.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0" i="0" dirty="0" err="1">
                <a:effectLst/>
                <a:latin typeface="Comic Sans MS" panose="030F0702030302020204" pitchFamily="66" charset="0"/>
              </a:rPr>
              <a:t>i</a:t>
            </a:r>
            <a:r>
              <a:rPr lang="en-GB" sz="2400" b="0" i="0" dirty="0">
                <a:effectLst/>
                <a:latin typeface="Comic Sans MS" panose="030F0702030302020204" pitchFamily="66" charset="0"/>
              </a:rPr>
              <a:t>) What foods should she avoid? Give two examples. (1 mark).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</a:rPr>
              <a:t>ii)What foods should she eat in larger amounts? Give two examples.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</a:rPr>
              <a:t>(1 mark)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</a:rPr>
              <a:t>iii)What else can she do to keep her body fit? Give one example.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</a:rPr>
              <a:t>(1 mark)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7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FA71-EE36-4CD5-A2CC-4FED70EEF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304800"/>
            <a:ext cx="8596668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Mark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EAB2B-5561-4573-9DC8-C63CAED5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994612"/>
            <a:ext cx="10876546" cy="58633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0" i="0" dirty="0" err="1">
                <a:effectLst/>
                <a:latin typeface="Comic Sans MS" panose="030F0702030302020204" pitchFamily="66" charset="0"/>
              </a:rPr>
              <a:t>i</a:t>
            </a:r>
            <a:r>
              <a:rPr lang="en-GB" sz="2000" b="0" i="0" dirty="0">
                <a:effectLst/>
                <a:latin typeface="Comic Sans MS" panose="030F0702030302020204" pitchFamily="66" charset="0"/>
              </a:rPr>
              <a:t>) Any two from: (1 mark for all correct, max. 1 mark)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sugary and savoury snacks		fast foods		sweets		sweetened beverages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highly processed foods			deep-fried foods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ii) Any two from: (1 mark for all correct, max. 1 mark)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fresh fruit and vegetables		wholegrain bread	brown rice	wholegrain pasta	Legumes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iii) Anyone from:(1 mark for any correct, max. 1 mark)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Be physically active(to increase the amount of energy used, and limit the amount of energy stored in the body).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Drink sufficient amounts of water(to increase the feeling of satiety, enable the dietary fibre from food to work properly, and prevent dehydration).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1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BC35-336A-4226-8759-BFD3887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92" y="160421"/>
            <a:ext cx="8596668" cy="132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B597D-921E-4CC9-9A72-CB248F31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8" y="0"/>
            <a:ext cx="7808996" cy="70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4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851-865A-48D2-9192-5E42C978C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Revision-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Nutritional needs and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F7FA4-451A-4E24-A909-E33A29E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Learning Objectives: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Recall information about nutritional needs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Address any misconceptions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Apply knowledge to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88739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Eatwell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1496"/>
            <a:ext cx="7434026" cy="50693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Public Health England produced the EWG to support the general public in making healthy diet choices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They produced 8 ‘healthy eating tips’: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Base your meals on starchy foods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Eat lots of fruit and vegetables (at least 5 portions a day)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Eat more fish- at least one portion of oily fish a week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Cut down on sugar and saturated fat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Eat less salt (6g adults)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Get active and be a healthy weight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Don’t get thirsty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Don’t skip breakfast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CEC4E-8488-48B6-B4AE-0E19F49EC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5922" y="3509963"/>
            <a:ext cx="4088878" cy="2890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1E3D75-6A2F-E130-8081-8476BCFE327A}"/>
              </a:ext>
            </a:extLst>
          </p:cNvPr>
          <p:cNvSpPr txBox="1"/>
          <p:nvPr/>
        </p:nvSpPr>
        <p:spPr>
          <a:xfrm>
            <a:off x="8332076" y="118241"/>
            <a:ext cx="38599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5 a day:</a:t>
            </a:r>
          </a:p>
          <a:p>
            <a:r>
              <a:rPr lang="en-GB" sz="1600" dirty="0"/>
              <a:t>5-a-day is the number of portions of fruit and vegetables that should be eaten on a daily basis. </a:t>
            </a:r>
          </a:p>
          <a:p>
            <a:r>
              <a:rPr lang="en-GB" sz="1600" dirty="0"/>
              <a:t>• 5-a-day includes eating 5 fruit and vegetables from the green segment of the Eatwell guide/as part of a balanced diet. </a:t>
            </a:r>
          </a:p>
          <a:p>
            <a:r>
              <a:rPr lang="en-GB" sz="1600" dirty="0"/>
              <a:t>• provides vitamins, minerals and fibre.  </a:t>
            </a:r>
          </a:p>
          <a:p>
            <a:r>
              <a:rPr lang="en-GB" sz="1600" dirty="0"/>
              <a:t>• One portion is 80 g / a handful (30 g for dried fruit)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9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309561"/>
            <a:ext cx="9589613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Meal planning/portion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0"/>
            <a:ext cx="7790391" cy="49339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Portion sizes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Children should have smaller plates, to prevent over eating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Teenagers need relatively large portions due to growth spurts and physical activity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Elderly people are less active so don’t need to eat as much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Cost of food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People should meal plan more to ensure that they are not wasting food</a:t>
            </a:r>
          </a:p>
          <a:p>
            <a:pPr lvl="1"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Cost of food has gone up, so ensuring you’re getting more for your money and planning is important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99677-0690-477E-AE01-27315DAD39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05" t="19271" r="59722" b="23828"/>
          <a:stretch/>
        </p:blipFill>
        <p:spPr>
          <a:xfrm>
            <a:off x="9363487" y="1165224"/>
            <a:ext cx="2390775" cy="187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0D79E-88AB-4991-9876-57DE99B32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610" t="19271" r="28271" b="23828"/>
          <a:stretch/>
        </p:blipFill>
        <p:spPr>
          <a:xfrm>
            <a:off x="9601877" y="3230562"/>
            <a:ext cx="1913996" cy="187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7EDAC-4F72-4ED2-B32B-21F76BAF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881" t="33859" r="2480" b="23828"/>
          <a:stretch/>
        </p:blipFill>
        <p:spPr>
          <a:xfrm>
            <a:off x="9683387" y="5295900"/>
            <a:ext cx="1750978" cy="139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317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609600"/>
            <a:ext cx="9561095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Young children (1 to 4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0"/>
            <a:ext cx="7790391" cy="493394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Children cannot eat lots of food due to small stomachs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To ensure they have enough energy throughout the day, they should have snacks and drinks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Should have whole milk available to ensure they have enough calcium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Regularly try new foods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Drink water with meals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Sit together as a family to eat, to instil healthy eating choices and routine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Fresh fruit and vegetables should be used as snacks rather than biscuits and similar items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847AB-96B0-4C5B-B737-96ED1D1DF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7513" y="2480279"/>
            <a:ext cx="3517337" cy="233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1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288758"/>
            <a:ext cx="9561095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School children (5 to 12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850"/>
            <a:ext cx="7790391" cy="4933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Growing fast and physically active every day, therefore need an increase of calories in their diets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Should follow the EWG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Reduce the amount of sweet and sugar snacks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Encourage trying of new foods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Drinks such as diluted fruit juices should be consumed at meal times, due to amount of free sugars, tap water is preferred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Avoid junk foods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94B76-9C9D-4E40-B7DD-2C9BDD91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0714" y="2066924"/>
            <a:ext cx="4481286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335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288758"/>
            <a:ext cx="9561095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Teenagers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8" y="1138990"/>
            <a:ext cx="9336506" cy="52618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Should have a balanced diet- avoid fixation on particular foods.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Protein is required due to growth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Teenage boys require more protein and calcium due to muscle growth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Teenage girls need more iron than boys due to menstruation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Need to have enough calcium and Vit D to ensure skeletons are                           developed appropriately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Follow EWG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Avoid processed foods and fizzy drinks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Main nutrients needed: protein, calcium, Vitamin D, Iron and Vitamin C (absorption), Vitamins A (boys- muscle mass), B vitamins (energy release),.</a:t>
            </a: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BEA5E-8EAA-4F06-AA25-88C68720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89314" y="2525232"/>
            <a:ext cx="3694138" cy="2463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430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182E-F82B-4839-A094-C96854B2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" y="288758"/>
            <a:ext cx="9561095" cy="13208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In depth look-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33A-1DCB-4034-892F-69C32756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48" y="1138990"/>
            <a:ext cx="9336506" cy="181275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Balanced diet, follow EWG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Calcium, Vitamin D, keep bones and teeth strong- prevent osteoporosis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Comic Sans MS" panose="030F0702030302020204" pitchFamily="66" charset="0"/>
              </a:rPr>
              <a:t>Iron and Vitamin C- red blood cells healthy by making haemoglobin, prevent anaemia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5D2061-681F-439E-BFB3-ED40121F4546}"/>
              </a:ext>
            </a:extLst>
          </p:cNvPr>
          <p:cNvSpPr txBox="1">
            <a:spLocks/>
          </p:cNvSpPr>
          <p:nvPr/>
        </p:nvSpPr>
        <p:spPr>
          <a:xfrm>
            <a:off x="208546" y="2864853"/>
            <a:ext cx="9561095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Comic Sans MS" panose="030F0702030302020204" pitchFamily="66" charset="0"/>
              </a:rPr>
              <a:t>In depth look- the Elderly (over 65)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992A2-6A57-4E1C-BD69-280BF348B037}"/>
              </a:ext>
            </a:extLst>
          </p:cNvPr>
          <p:cNvSpPr txBox="1">
            <a:spLocks/>
          </p:cNvSpPr>
          <p:nvPr/>
        </p:nvSpPr>
        <p:spPr>
          <a:xfrm>
            <a:off x="208548" y="3641559"/>
            <a:ext cx="9336506" cy="3096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Balanced diet, follow EWG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Avoid sugary, fatty foods due to being energy dense- less active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Ensure lots of anti-oxidants (prevents heart disease and some cancers)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Keep up Vit D and calcium to prevent </a:t>
            </a:r>
            <a:r>
              <a:rPr lang="en-GB" b="1" dirty="0" err="1">
                <a:latin typeface="Comic Sans MS" panose="030F0702030302020204" pitchFamily="66" charset="0"/>
              </a:rPr>
              <a:t>osteoperosis</a:t>
            </a:r>
            <a:endParaRPr lang="en-GB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Eat more fibre- to ensure digestive system keeps working well (</a:t>
            </a:r>
            <a:r>
              <a:rPr lang="en-GB" b="1" dirty="0">
                <a:latin typeface="Comic Sans MS" panose="030F0702030302020204" pitchFamily="66" charset="0"/>
              </a:rPr>
              <a:t>diverticulitis</a:t>
            </a:r>
            <a:r>
              <a:rPr lang="en-GB" dirty="0"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Need Vit C, to ensure body absorbs iron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mic Sans MS" panose="030F0702030302020204" pitchFamily="66" charset="0"/>
              </a:rPr>
              <a:t>High blood pressure common in elderly- reduce salt intake.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B8B1F-C034-4D95-A5CD-89FE285B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6700" y="3919251"/>
            <a:ext cx="3959892" cy="226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7BE0F-C8C7-487E-B403-BDC2329AB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29500" y="312821"/>
            <a:ext cx="3853952" cy="173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5188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7CBEED5D-B675-464E-8898-D63F1621656D}"/>
</file>

<file path=customXml/itemProps2.xml><?xml version="1.0" encoding="utf-8"?>
<ds:datastoreItem xmlns:ds="http://schemas.openxmlformats.org/officeDocument/2006/customXml" ds:itemID="{276D4D03-AFCB-4DDE-8C31-BA3970D367B2}"/>
</file>

<file path=customXml/itemProps3.xml><?xml version="1.0" encoding="utf-8"?>
<ds:datastoreItem xmlns:ds="http://schemas.openxmlformats.org/officeDocument/2006/customXml" ds:itemID="{5AE90A7B-4F27-4445-9A8E-9D2C33F3C867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1122</Words>
  <Application>Microsoft Office PowerPoint</Application>
  <PresentationFormat>Widescreen</PresentationFormat>
  <Paragraphs>127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Apple Boy BTN</vt:lpstr>
      <vt:lpstr>Aptos</vt:lpstr>
      <vt:lpstr>Arial</vt:lpstr>
      <vt:lpstr>Calibri</vt:lpstr>
      <vt:lpstr>Comic Sans MS</vt:lpstr>
      <vt:lpstr>Dreaming Outloud Pro</vt:lpstr>
      <vt:lpstr>Google Sans</vt:lpstr>
      <vt:lpstr>Trebuchet MS</vt:lpstr>
      <vt:lpstr>Wingdings 3</vt:lpstr>
      <vt:lpstr>Facet</vt:lpstr>
      <vt:lpstr>Lesson Entrance - Straight to your seat and sit down in silence - Get desk ready - Write title and date - Prepare for retrieval activity </vt:lpstr>
      <vt:lpstr>Starter:</vt:lpstr>
      <vt:lpstr>Revision- Nutritional needs and health</vt:lpstr>
      <vt:lpstr>In depth look- Eatwell Guide</vt:lpstr>
      <vt:lpstr>In depth look- Meal planning/portion size</vt:lpstr>
      <vt:lpstr>In depth look- Young children (1 to 4 years)</vt:lpstr>
      <vt:lpstr>In depth look- School children (5 to 12 years)</vt:lpstr>
      <vt:lpstr>In depth look- Teenagers</vt:lpstr>
      <vt:lpstr>In depth look- Adults</vt:lpstr>
      <vt:lpstr>PowerPoint Presentation</vt:lpstr>
      <vt:lpstr>Plenary- Exam question</vt:lpstr>
      <vt:lpstr>Mark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Nichola Power</dc:creator>
  <cp:lastModifiedBy>Davis, Sophie</cp:lastModifiedBy>
  <cp:revision>11</cp:revision>
  <dcterms:created xsi:type="dcterms:W3CDTF">2021-11-13T14:07:16Z</dcterms:created>
  <dcterms:modified xsi:type="dcterms:W3CDTF">2024-11-19T19:46:03Z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