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1" r:id="rId4"/>
    <p:sldId id="267" r:id="rId5"/>
    <p:sldId id="268" r:id="rId6"/>
    <p:sldId id="269" r:id="rId7"/>
    <p:sldId id="270" r:id="rId8"/>
    <p:sldId id="27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71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7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44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2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9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6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3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9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homeworkdone.com/obesity-health-campaign-critiqu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hs.com/cardiac-arrest-vs-heart-attack-know-the-differen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lourbox.com/vector/heart-attack-risk-factors-vector-logo-icon-design-infographic-vector-23725727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sota.com/rickets-in-childre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vendoctors.io/osteoporosis/news/diagnosing-osteoporosis-medically-reviewed-by-dr-c-h-weaver-md-medical-editor-8-16-2018-Ds5I-OQ0rkSa39-rr-5D3w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panda.com/categories/tooth-clip-art-image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egantdentcare.com/blog/how-to-stop-tooth-decay-from-spreading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libretexts.org/LibreTexts/American_Public_Univesity/APUS%3A_An_Introduction_to_Nutrition_(Byerley)/Chapters/Chapter_10%3A_Nutrients_Involved_in_Hematopoietic_System/10.6%3A_Iron-Deficiency_Anemi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odwatch.com.au/blog/healthy-eating-for-wellness/item/what-is-vitamin-b12.html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dyouknowdna.com/product/dna-type-2-diabetes-tes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C35-336A-4226-8759-BFD38878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9C27-AD4F-43F8-8E0B-731659D5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2127"/>
            <a:ext cx="9619191" cy="509336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Obesity is a risk factor of developing many other diseases                             True/ False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Suggest two dietary recommendations for people with osteoporosis                [2 marks]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Describe how a high intake of fats may affect cardiovascular health                  [2 marks]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Hypotension is a disease in which blood pressure is too low.                                 True/ False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Explain the relationship between diet, nutrition and health                                                      [2 marks]</a:t>
            </a:r>
          </a:p>
        </p:txBody>
      </p:sp>
    </p:spTree>
    <p:extLst>
      <p:ext uri="{BB962C8B-B14F-4D97-AF65-F5344CB8AC3E}">
        <p14:creationId xmlns:p14="http://schemas.microsoft.com/office/powerpoint/2010/main" val="356743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FA71-EE36-4CD5-A2CC-4FED70EE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04800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AC0E9-AD11-4ABB-93C8-0C3463DE8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7" y="1001879"/>
            <a:ext cx="8711510" cy="56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3851-865A-48D2-9192-5E42C978C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150280" cy="1646302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Revision-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Diet, Nutrition and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F7FA4-451A-4E24-A909-E33A29EC9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Learning Objectives: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Recall information about nutritional needs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Address any misconceptions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Apply knowledge to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88739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31496"/>
            <a:ext cx="10070877" cy="5069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Obesity is defined as being very overweight, 1 in 4 adults and 1 in 5 children in the UK are classed as obese.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These levels are based on your BMI= Body Mass Index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BMI= weight (in kilograms/kg) / height (in metres squared, m₂)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Health problems linked to obesity are:	Type 2 diabetes, CHD, Stroke, some Cancers, Arthritis and Depression (these can be considered RISKS)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How to treat?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Children should exercise 1 hr a day, adults 4 hrs a week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Eating correct portions and not over eating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F7C3E-CB9B-460B-8930-40E64686C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889"/>
          <a:stretch/>
        </p:blipFill>
        <p:spPr>
          <a:xfrm>
            <a:off x="7567667" y="3866148"/>
            <a:ext cx="4097447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90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08" y="439527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Cardiovascular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71" y="1457325"/>
            <a:ext cx="9108351" cy="5222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Cardiovascular disease= Coronary </a:t>
            </a:r>
            <a:r>
              <a:rPr lang="en-GB" dirty="0">
                <a:latin typeface="Comic Sans MS" panose="030F0702030302020204" pitchFamily="66" charset="0"/>
              </a:rPr>
              <a:t>H</a:t>
            </a:r>
            <a:r>
              <a:rPr lang="en-GB" sz="1800" dirty="0">
                <a:latin typeface="Comic Sans MS" panose="030F0702030302020204" pitchFamily="66" charset="0"/>
              </a:rPr>
              <a:t>eart </a:t>
            </a:r>
            <a:r>
              <a:rPr lang="en-GB" dirty="0">
                <a:latin typeface="Comic Sans MS" panose="030F0702030302020204" pitchFamily="66" charset="0"/>
              </a:rPr>
              <a:t>D</a:t>
            </a:r>
            <a:r>
              <a:rPr lang="en-GB" sz="1800" dirty="0">
                <a:latin typeface="Comic Sans MS" panose="030F0702030302020204" pitchFamily="66" charset="0"/>
              </a:rPr>
              <a:t>isease (CHD) and stroke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If blood flow is reduced or stopped by a BLOOD CLOT or narrowing of BLOOD VESSELS damage can be caused to the body, this can lead to a HEART ATTACK. If this happens in the brain it can lead to STROKE.</a:t>
            </a:r>
          </a:p>
          <a:p>
            <a:pPr>
              <a:lnSpc>
                <a:spcPct val="150000"/>
              </a:lnSpc>
            </a:pPr>
            <a:endParaRPr lang="en-GB" sz="1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CHD- blood vessels in heart get blocked with fatty deposits (plaque). Angina is when the blood flow is restricted, if cut off completely- heart attack.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Stroke- blood supply to brain cut off.</a:t>
            </a:r>
          </a:p>
          <a:p>
            <a:pPr>
              <a:lnSpc>
                <a:spcPct val="150000"/>
              </a:lnSpc>
            </a:pPr>
            <a:endParaRPr lang="en-GB" sz="9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Risk factors= high blood pressure (hypotension), smoking, high cholesterol, diabetes, lack of exercise, obesity, genetics.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C1DBE-A5C8-431D-B2F0-E99E3A151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40877" y="306599"/>
            <a:ext cx="3269352" cy="1453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C61B7C-D01E-464E-81F3-8997ACC73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24673" y="3849642"/>
            <a:ext cx="2701759" cy="2701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317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Bone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66850"/>
            <a:ext cx="8086725" cy="4933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Strength of bones depends on diet, exposure to sunlight and exercise.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Rickets= 			lack of Vitamin D and Calcium in diet. 									Leads to weak and soft bones (bow legs)								Might be due to lack of exposure to sunlight (kids 						playing indoors more)													Children aged 6m-5yrs can have vitamin drops.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Osteoporosis= 	Lack of Vit D and calcium from childhood to early 						adulthood															More likely to break bones- weaker, more brittle						Healthy diet include calcium and Vit D									Most likely to effect women over 50+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92651-A0EF-4BC0-8CB9-A7A9CC534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42" r="27063"/>
          <a:stretch/>
        </p:blipFill>
        <p:spPr>
          <a:xfrm>
            <a:off x="9660785" y="1285875"/>
            <a:ext cx="1804988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C6EB9-47CF-4656-8B93-A829CBB1A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51110" y="4119563"/>
            <a:ext cx="3460565" cy="254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1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Dental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66850"/>
            <a:ext cx="8086725" cy="49339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Dental health is important, to keep your teeth and gums healthy.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Should have regular check ups with the dentist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Brushing should start from the first tooth being visible in babies.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Teeth should be cleaned twice daily for 2 mins a time. A FLUORIDE toothpaste should be used (why?)</a:t>
            </a:r>
          </a:p>
          <a:p>
            <a:pPr>
              <a:lnSpc>
                <a:spcPct val="150000"/>
              </a:lnSpc>
            </a:pPr>
            <a:endParaRPr lang="en-GB" sz="1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Sugar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Eating foods with high sugar content/ free sugars in can encourage tooth decay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0-3 year olds should not have sugar in their diets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RDA 30g a day 11+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Tooth decay is when plaque forms on your teeth which contains bacteria- this interacts with food, producing acid which erodes teeth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C3525-7E01-4D7C-9188-8BD337CB6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56559" y="1162050"/>
            <a:ext cx="2420774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FB15D7-0956-4F36-8EDE-EB91F9214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05850" y="4184650"/>
            <a:ext cx="325755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07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Anaemia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66850"/>
            <a:ext cx="8991600" cy="4933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Iron-deficiency anaemia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Symptoms:	a pale complexion, breathlessness, heart palpitations, tiredness, dizziness and fainting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Cause: menstruation, pregnancy, not eating enough iron in diet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Treatment: iron tablets, iron absorbed easily when combined with Vitamin C</a:t>
            </a:r>
          </a:p>
          <a:p>
            <a:pPr lvl="1"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Pernicious Anaemia (lack of B12 in diet)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Cause: lack of B12 in diet, affects mainly vegans as they don’t have animal sources in diet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Treatment: tablets or injections given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C3AB8-28E6-43DD-A5B9-AD7945189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03" t="10144" b="8052"/>
          <a:stretch/>
        </p:blipFill>
        <p:spPr>
          <a:xfrm>
            <a:off x="9372597" y="0"/>
            <a:ext cx="27622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6D7CA3E-52FA-4FD6-AF1C-3BB6AF2F8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11199" b="7657"/>
          <a:stretch/>
        </p:blipFill>
        <p:spPr bwMode="auto">
          <a:xfrm>
            <a:off x="9398647" y="2425150"/>
            <a:ext cx="2710149" cy="2052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F4663-2CD5-4EAF-8D0C-E01ED8938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28766" y="4477787"/>
            <a:ext cx="2449912" cy="238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69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Type 2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66850"/>
            <a:ext cx="6143625" cy="4933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Condition that affects the blood sugar levels in a person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Type 2 diabetes is the most common in the UK (usually controlled by the diet)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Likely to develop it (risk factors)- overweight, over 40, eat fatty/salty/sugary foods often, hypotension, lack of exercise.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Symptoms: tiredness, thirsty, peeing more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Treatment: food diary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 starchy carbohydrates (slow release energy)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4FAE8-971F-4189-92B4-1869651BE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3510" y="1644650"/>
            <a:ext cx="5698490" cy="4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9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DA3-7F30-4EAE-A205-CED63BC4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Plenary- Exam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96EF6-7AD7-4502-8A4C-91039812C9AA}"/>
              </a:ext>
            </a:extLst>
          </p:cNvPr>
          <p:cNvSpPr txBox="1"/>
          <p:nvPr/>
        </p:nvSpPr>
        <p:spPr>
          <a:xfrm>
            <a:off x="898358" y="1604211"/>
            <a:ext cx="8903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Assess dietary needs of a teenage girl in order to prevent iron deficiency anaemia. [6 marks]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P-Point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E-Evidence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E- Explain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L-Link</a:t>
            </a:r>
          </a:p>
        </p:txBody>
      </p:sp>
    </p:spTree>
    <p:extLst>
      <p:ext uri="{BB962C8B-B14F-4D97-AF65-F5344CB8AC3E}">
        <p14:creationId xmlns:p14="http://schemas.microsoft.com/office/powerpoint/2010/main" val="11690782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DE16F62A-EFEC-4FB9-B369-4169EDC81845}"/>
</file>

<file path=customXml/itemProps2.xml><?xml version="1.0" encoding="utf-8"?>
<ds:datastoreItem xmlns:ds="http://schemas.openxmlformats.org/officeDocument/2006/customXml" ds:itemID="{A369E928-FF5C-4B51-A260-07E65ACD734A}"/>
</file>

<file path=customXml/itemProps3.xml><?xml version="1.0" encoding="utf-8"?>
<ds:datastoreItem xmlns:ds="http://schemas.openxmlformats.org/officeDocument/2006/customXml" ds:itemID="{F7F2757F-5D78-4954-90C8-9E72239B5DC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813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Trebuchet MS</vt:lpstr>
      <vt:lpstr>Wingdings 3</vt:lpstr>
      <vt:lpstr>Facet</vt:lpstr>
      <vt:lpstr>Starter:</vt:lpstr>
      <vt:lpstr>Revision- Diet, Nutrition and Health</vt:lpstr>
      <vt:lpstr>In depth look- Obesity</vt:lpstr>
      <vt:lpstr>In depth look- Cardiovascular issues</vt:lpstr>
      <vt:lpstr>In depth look- Bone Health</vt:lpstr>
      <vt:lpstr>In depth look- Dental Health</vt:lpstr>
      <vt:lpstr>In depth look- Anaemia</vt:lpstr>
      <vt:lpstr>In depth look- Type 2 diabetes</vt:lpstr>
      <vt:lpstr>Plenary- Exam question</vt:lpstr>
      <vt:lpstr>Mark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Nichola Power</dc:creator>
  <cp:lastModifiedBy>Nichola Power</cp:lastModifiedBy>
  <cp:revision>8</cp:revision>
  <dcterms:created xsi:type="dcterms:W3CDTF">2021-11-13T14:07:16Z</dcterms:created>
  <dcterms:modified xsi:type="dcterms:W3CDTF">2021-11-14T14:48:58Z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