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7" d="100"/>
          <a:sy n="77" d="100"/>
        </p:scale>
        <p:origin x="2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rd, Rhiannon" userId="70411b3b-d6df-47f7-9d8a-70bb93a1d69a" providerId="ADAL" clId="{F7852356-7672-4260-8DC2-5F8F068EC9A3}"/>
    <pc:docChg chg="modSld sldOrd">
      <pc:chgData name="Bird, Rhiannon" userId="70411b3b-d6df-47f7-9d8a-70bb93a1d69a" providerId="ADAL" clId="{F7852356-7672-4260-8DC2-5F8F068EC9A3}" dt="2024-05-12T13:25:19.126" v="1"/>
      <pc:docMkLst>
        <pc:docMk/>
      </pc:docMkLst>
      <pc:sldChg chg="ord">
        <pc:chgData name="Bird, Rhiannon" userId="70411b3b-d6df-47f7-9d8a-70bb93a1d69a" providerId="ADAL" clId="{F7852356-7672-4260-8DC2-5F8F068EC9A3}" dt="2024-05-12T13:25:19.126" v="1"/>
        <pc:sldMkLst>
          <pc:docMk/>
          <pc:sldMk cId="973655752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F5074-8C61-4406-9AC3-4DB2501CC0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9C6438-7E2E-406D-9FF0-B20C109A5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B85A6-9E8E-43BD-A98A-5531A161F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AA54-7ACE-4BE3-87D8-C3B031E7358E}" type="datetimeFigureOut">
              <a:rPr lang="en-GB" smtClean="0"/>
              <a:t>12/05/2024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FED5D-1BAB-4809-80D9-659037E14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F8FB2-342C-43CD-8E1E-587B083A2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040C-FA35-40D9-9CAC-46FB2325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54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04568-362A-4657-924F-4875D5DC1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0CDD08-5680-4F61-AB75-1E0B9B47DB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B3239-5F31-46C9-AB2F-C9727FD61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AA54-7ACE-4BE3-87D8-C3B031E7358E}" type="datetimeFigureOut">
              <a:rPr lang="en-GB" smtClean="0"/>
              <a:t>12/05/2024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27F3E-E43C-4E05-AE09-F1CD68470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9B18C-E3AE-47F6-A971-3BDE7576C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040C-FA35-40D9-9CAC-46FB2325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305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FFC607-714F-45E5-A01A-E6970D74F3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8A05EE-5531-47A5-BD61-6410B225EB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0456C-255B-4DFF-8982-4D5786E2E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AA54-7ACE-4BE3-87D8-C3B031E7358E}" type="datetimeFigureOut">
              <a:rPr lang="en-GB" smtClean="0"/>
              <a:t>12/05/2024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9C38B-ABD8-4F68-A10F-2A4FA98A2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D2204-26A3-4744-B56A-710B2B5A7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040C-FA35-40D9-9CAC-46FB2325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063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1EE61-D63F-453C-9068-1DB82E9C5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7F2C3-FE3A-4921-8BFB-651F69CDA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8B002-BA49-4BAB-9377-06A5451B9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AA54-7ACE-4BE3-87D8-C3B031E7358E}" type="datetimeFigureOut">
              <a:rPr lang="en-GB" smtClean="0"/>
              <a:t>12/05/2024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0E74EA-146F-4E49-99FD-DD08EC105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60D10-0E1A-4D35-BBD3-EB85D0242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040C-FA35-40D9-9CAC-46FB2325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953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B8CD2-474E-4E61-B6D6-13347DAAF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4B5C2-A307-4B00-B4D4-396DB21BC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3FF82-BF5E-4CB5-9603-D761914D4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AA54-7ACE-4BE3-87D8-C3B031E7358E}" type="datetimeFigureOut">
              <a:rPr lang="en-GB" smtClean="0"/>
              <a:t>12/05/2024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9C3F1-02D4-404D-A5AA-2D845585D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90FF1-A4E8-4EC5-AEEA-27BD8AA78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040C-FA35-40D9-9CAC-46FB2325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7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B7DDD-FA86-437B-9AE1-6F8E716E7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E13D2-062E-4580-A4A5-010AD84C6E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492595-C6F7-4FF0-B77F-E04E1C199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B49737-ED15-4CFB-8F95-7B227E1C0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AA54-7ACE-4BE3-87D8-C3B031E7358E}" type="datetimeFigureOut">
              <a:rPr lang="en-GB" smtClean="0"/>
              <a:t>12/05/2024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50899A-EE1F-4217-9466-948F79AE6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7F7CF8-CE04-4A51-94AB-80C2B2CA4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040C-FA35-40D9-9CAC-46FB2325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373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D1E72-9F97-4801-9215-1151C223C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D4E086-0F06-47EE-9E22-4D286B220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69BFF5-A441-415B-8C4B-7D4275A0B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F4A43B-A2F3-44F1-ACE2-E0D309FF36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74221F-2850-41CF-8FB9-7DDB3D37FD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651F24-1153-422D-B65D-481F17DE8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AA54-7ACE-4BE3-87D8-C3B031E7358E}" type="datetimeFigureOut">
              <a:rPr lang="en-GB" smtClean="0"/>
              <a:t>12/05/2024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B65A0B-D3B5-4DD3-9548-BEA2D9086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AFC862-22FC-4E14-91CE-951E1C926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040C-FA35-40D9-9CAC-46FB2325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44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155EB-6A67-4873-A873-D68C638B3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7DC147-EE2F-492C-A273-2E66EB0D6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AA54-7ACE-4BE3-87D8-C3B031E7358E}" type="datetimeFigureOut">
              <a:rPr lang="en-GB" smtClean="0"/>
              <a:t>12/05/2024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CB34FF-37DB-4C8E-A0D8-178476C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52F933-442B-4F99-B954-34A868D03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040C-FA35-40D9-9CAC-46FB2325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87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7E1C04-A2AE-43C5-9525-534245DE8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AA54-7ACE-4BE3-87D8-C3B031E7358E}" type="datetimeFigureOut">
              <a:rPr lang="en-GB" smtClean="0"/>
              <a:t>12/05/2024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4CE628-BE7D-483B-9CF7-512D619F4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2271C-923D-4757-B32A-9F2AEFAC9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040C-FA35-40D9-9CAC-46FB2325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06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8AF42-ADA9-46A3-8345-86341B97B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B364A-0C53-4435-9EE7-5B53FE2B0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29CD53-A3BC-4BFD-8CC5-CC059CD908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1F46E-5AD1-4125-AC63-059C73BC5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AA54-7ACE-4BE3-87D8-C3B031E7358E}" type="datetimeFigureOut">
              <a:rPr lang="en-GB" smtClean="0"/>
              <a:t>12/05/2024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3A537C-AA5E-4704-A629-B4B66D16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22A2CC-7AFC-4260-965D-7D76AD2E6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040C-FA35-40D9-9CAC-46FB2325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908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BF01E-45EA-4E21-BA9D-5102E8F1E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EA31CB-F248-4938-9B24-2E131BA109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0EDA72-9A4E-49B9-8A36-9903FAE9C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1CB550-99FA-4DC6-AE7B-7AD8C9C4B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AA54-7ACE-4BE3-87D8-C3B031E7358E}" type="datetimeFigureOut">
              <a:rPr lang="en-GB" smtClean="0"/>
              <a:t>12/05/2024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198CEC-08B2-4AB9-BFAE-F343C9570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DF22D5-08EC-4696-98BA-84FB27A9C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040C-FA35-40D9-9CAC-46FB2325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23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3533F2-6F83-484C-8BA4-E9BE07003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6A31D4-9BC6-4BB9-9B5F-62C63E1B6F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3CBC9-5B19-4EE5-A13D-6929B42112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BAA54-7ACE-4BE3-87D8-C3B031E7358E}" type="datetimeFigureOut">
              <a:rPr lang="en-GB" smtClean="0"/>
              <a:t>12/05/2024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FD6F9-63A9-43E9-8656-3F99770E96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39347-D123-4A45-AC4C-CDE762989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9040C-FA35-40D9-9CAC-46FB2325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577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C2F63-2BDD-489F-88CB-A27C2093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56222-FE59-433D-81AD-7100F2942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Explain what is meant by the terms ‘ergonomic’ and why it is important for designers to consider them (4marks)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Explain what is meant by the terms ‘anthropometric’ and why it is important for designers to consider them (4marks)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272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153309-96F3-45C5-99C6-8FA1A5566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69" y="218391"/>
            <a:ext cx="4351338" cy="33464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b="0" i="0" u="sng" dirty="0">
                <a:solidFill>
                  <a:srgbClr val="616161"/>
                </a:solidFill>
                <a:effectLst/>
                <a:latin typeface="Nunito"/>
              </a:rPr>
              <a:t>Specification </a:t>
            </a:r>
          </a:p>
          <a:p>
            <a:r>
              <a:rPr lang="en-GB" sz="1800" b="0" i="0" dirty="0">
                <a:solidFill>
                  <a:srgbClr val="616161"/>
                </a:solidFill>
                <a:effectLst/>
                <a:latin typeface="Nunito"/>
              </a:rPr>
              <a:t>Base zip entry/Top lid access</a:t>
            </a:r>
          </a:p>
          <a:p>
            <a:r>
              <a:rPr lang="en-GB" sz="1800" b="0" i="0" dirty="0">
                <a:solidFill>
                  <a:srgbClr val="616161"/>
                </a:solidFill>
                <a:effectLst/>
                <a:latin typeface="Nunito"/>
              </a:rPr>
              <a:t>Light weight : 2.19kg</a:t>
            </a:r>
          </a:p>
          <a:p>
            <a:r>
              <a:rPr lang="en-GB" sz="1800" b="0" i="0" dirty="0">
                <a:solidFill>
                  <a:srgbClr val="616161"/>
                </a:solidFill>
                <a:effectLst/>
                <a:latin typeface="Nunito"/>
              </a:rPr>
              <a:t>Stretch front pocket</a:t>
            </a:r>
          </a:p>
          <a:p>
            <a:r>
              <a:rPr lang="en-GB" sz="1800" b="0" i="0" dirty="0">
                <a:solidFill>
                  <a:srgbClr val="616161"/>
                </a:solidFill>
                <a:effectLst/>
                <a:latin typeface="Nunito"/>
              </a:rPr>
              <a:t>Integrated &amp; detachable rain cover</a:t>
            </a:r>
          </a:p>
          <a:p>
            <a:r>
              <a:rPr lang="en-GB" sz="1800" b="0" i="0" dirty="0">
                <a:solidFill>
                  <a:srgbClr val="616161"/>
                </a:solidFill>
                <a:effectLst/>
                <a:latin typeface="Nunito"/>
              </a:rPr>
              <a:t>mesh back panel</a:t>
            </a:r>
          </a:p>
          <a:p>
            <a:r>
              <a:rPr lang="en-GB" sz="1800" b="0" i="0" dirty="0">
                <a:solidFill>
                  <a:srgbClr val="616161"/>
                </a:solidFill>
                <a:effectLst/>
                <a:latin typeface="Nunito"/>
              </a:rPr>
              <a:t>Large Capacity: 65L</a:t>
            </a:r>
          </a:p>
          <a:p>
            <a:r>
              <a:rPr lang="en-GB" sz="1800" dirty="0">
                <a:solidFill>
                  <a:srgbClr val="616161"/>
                </a:solidFill>
                <a:latin typeface="Nunito"/>
              </a:rPr>
              <a:t>Padded arm straps</a:t>
            </a:r>
            <a:endParaRPr lang="en-GB" sz="1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78702E-6B5D-4019-B4E2-0D56ED059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892" y="3429000"/>
            <a:ext cx="3154073" cy="3154073"/>
          </a:xfrm>
          <a:prstGeom prst="rect">
            <a:avLst/>
          </a:prstGeom>
        </p:spPr>
      </p:pic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4977D3C8-AE7B-45E3-9C83-0FD9C2CA94D3}"/>
              </a:ext>
            </a:extLst>
          </p:cNvPr>
          <p:cNvSpPr txBox="1">
            <a:spLocks/>
          </p:cNvSpPr>
          <p:nvPr/>
        </p:nvSpPr>
        <p:spPr>
          <a:xfrm>
            <a:off x="5413513" y="231373"/>
            <a:ext cx="5956852" cy="6209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u="sng" dirty="0">
                <a:solidFill>
                  <a:srgbClr val="616161"/>
                </a:solidFill>
                <a:latin typeface="Nunito"/>
              </a:rPr>
              <a:t>Evaluate the product for it 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000" u="sng" dirty="0">
              <a:solidFill>
                <a:srgbClr val="616161"/>
              </a:solidFill>
              <a:latin typeface="Nunito"/>
            </a:endParaRPr>
          </a:p>
          <a:p>
            <a:r>
              <a:rPr lang="en-GB" sz="2000" dirty="0">
                <a:solidFill>
                  <a:srgbClr val="616161"/>
                </a:solidFill>
                <a:latin typeface="Nunito"/>
              </a:rPr>
              <a:t>Ergonomic features( 4marks)</a:t>
            </a:r>
          </a:p>
          <a:p>
            <a:endParaRPr lang="en-GB" sz="2000" dirty="0">
              <a:solidFill>
                <a:srgbClr val="616161"/>
              </a:solidFill>
              <a:latin typeface="Nunito"/>
            </a:endParaRPr>
          </a:p>
          <a:p>
            <a:r>
              <a:rPr lang="en-GB" sz="2000" dirty="0">
                <a:solidFill>
                  <a:srgbClr val="616161"/>
                </a:solidFill>
                <a:latin typeface="Nunito"/>
              </a:rPr>
              <a:t>Aesthetics qualities (4marks)</a:t>
            </a:r>
          </a:p>
          <a:p>
            <a:endParaRPr lang="en-GB" sz="2000" dirty="0">
              <a:solidFill>
                <a:srgbClr val="616161"/>
              </a:solidFill>
              <a:latin typeface="Nunito"/>
            </a:endParaRPr>
          </a:p>
          <a:p>
            <a:r>
              <a:rPr lang="en-GB" sz="2000" dirty="0">
                <a:solidFill>
                  <a:srgbClr val="616161"/>
                </a:solidFill>
                <a:latin typeface="Nunito"/>
              </a:rPr>
              <a:t>Suitability for a weekend camping/hiking (4marks)</a:t>
            </a:r>
          </a:p>
          <a:p>
            <a:endParaRPr lang="en-GB" sz="2000" dirty="0">
              <a:solidFill>
                <a:srgbClr val="616161"/>
              </a:solidFill>
              <a:latin typeface="Nunito"/>
            </a:endParaRPr>
          </a:p>
          <a:p>
            <a:r>
              <a:rPr lang="en-GB" sz="2000" dirty="0">
                <a:solidFill>
                  <a:srgbClr val="616161"/>
                </a:solidFill>
                <a:latin typeface="Nunito"/>
              </a:rPr>
              <a:t>Suitability to for a user who is traveling around the world( 4marks)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1800" u="sng" dirty="0">
              <a:solidFill>
                <a:srgbClr val="616161"/>
              </a:solidFill>
              <a:latin typeface="Nunito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1800" u="sng" dirty="0">
              <a:solidFill>
                <a:srgbClr val="616161"/>
              </a:solidFill>
              <a:latin typeface="Nunito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1800" u="sng" dirty="0">
              <a:solidFill>
                <a:srgbClr val="616161"/>
              </a:solidFill>
              <a:latin typeface="Nunito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973655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F0B8CEB-8279-4E5E-A0CE-1FC9F7173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5C333C-72AA-42B9-AF5D-6D7FEA4AC7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33" r="-2" b="-2"/>
          <a:stretch/>
        </p:blipFill>
        <p:spPr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2DC4E-1F69-4897-A6D4-8612758E3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7515" y="1151115"/>
            <a:ext cx="5094978" cy="3908586"/>
          </a:xfrm>
        </p:spPr>
        <p:txBody>
          <a:bodyPr>
            <a:normAutofit lnSpcReduction="10000"/>
          </a:bodyPr>
          <a:lstStyle/>
          <a:p>
            <a:r>
              <a:rPr lang="en-GB" dirty="0"/>
              <a:t>Name two anthropometric measurements that might be used to help design the rucksack. Explain why each is appropriate.</a:t>
            </a:r>
          </a:p>
          <a:p>
            <a:endParaRPr lang="en-GB" dirty="0"/>
          </a:p>
          <a:p>
            <a:r>
              <a:rPr lang="en-GB" dirty="0"/>
              <a:t>1. ( 2 marks)</a:t>
            </a:r>
          </a:p>
          <a:p>
            <a:endParaRPr lang="en-GB" dirty="0"/>
          </a:p>
          <a:p>
            <a:r>
              <a:rPr lang="en-GB" dirty="0"/>
              <a:t>2 (2marks)</a:t>
            </a:r>
          </a:p>
        </p:txBody>
      </p:sp>
    </p:spTree>
    <p:extLst>
      <p:ext uri="{BB962C8B-B14F-4D97-AF65-F5344CB8AC3E}">
        <p14:creationId xmlns:p14="http://schemas.microsoft.com/office/powerpoint/2010/main" val="2409808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147561AB51DF428788596ACB76AD16" ma:contentTypeVersion="" ma:contentTypeDescription="Create a new document." ma:contentTypeScope="" ma:versionID="fd2bf89815a3d08e1333e865a571437c">
  <xsd:schema xmlns:xsd="http://www.w3.org/2001/XMLSchema" xmlns:xs="http://www.w3.org/2001/XMLSchema" xmlns:p="http://schemas.microsoft.com/office/2006/metadata/properties" xmlns:ns2="82762546-134f-435b-a3d8-01776a5e047b" xmlns:ns3="67fdbd2b-1973-427c-bffa-6d718ee9b636" xmlns:ns4="3c6552ff-e203-492b-9a4a-86c2b1ce869f" targetNamespace="http://schemas.microsoft.com/office/2006/metadata/properties" ma:root="true" ma:fieldsID="00672294dec573198491a2eeb19b4524" ns2:_="" ns3:_="" ns4:_="">
    <xsd:import namespace="82762546-134f-435b-a3d8-01776a5e047b"/>
    <xsd:import namespace="67fdbd2b-1973-427c-bffa-6d718ee9b636"/>
    <xsd:import namespace="3c6552ff-e203-492b-9a4a-86c2b1ce8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762546-134f-435b-a3d8-01776a5e04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c470fb7-5308-496a-a12b-188b66d4a6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fdbd2b-1973-427c-bffa-6d718ee9b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552ff-e203-492b-9a4a-86c2b1ce869f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9F64BCF-503F-4F2E-86A0-989497ECA44D}" ma:internalName="TaxCatchAll" ma:showField="CatchAllData" ma:web="{67fdbd2b-1973-427c-bffa-6d718ee9b636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2762546-134f-435b-a3d8-01776a5e047b">
      <Terms xmlns="http://schemas.microsoft.com/office/infopath/2007/PartnerControls"/>
    </lcf76f155ced4ddcb4097134ff3c332f>
    <TaxCatchAll xmlns="3c6552ff-e203-492b-9a4a-86c2b1ce869f" xsi:nil="true"/>
  </documentManagement>
</p:properties>
</file>

<file path=customXml/itemProps1.xml><?xml version="1.0" encoding="utf-8"?>
<ds:datastoreItem xmlns:ds="http://schemas.openxmlformats.org/officeDocument/2006/customXml" ds:itemID="{E0963F1E-C308-42C4-B475-23BAE938337A}"/>
</file>

<file path=customXml/itemProps2.xml><?xml version="1.0" encoding="utf-8"?>
<ds:datastoreItem xmlns:ds="http://schemas.openxmlformats.org/officeDocument/2006/customXml" ds:itemID="{537548B9-C068-4B61-82D3-1F296F6D72DF}"/>
</file>

<file path=customXml/itemProps3.xml><?xml version="1.0" encoding="utf-8"?>
<ds:datastoreItem xmlns:ds="http://schemas.openxmlformats.org/officeDocument/2006/customXml" ds:itemID="{B67852AC-0A1B-4F51-B999-99A6E5E78B39}"/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146</Words>
  <Application>Microsoft Office PowerPoint</Application>
  <PresentationFormat>Widescreen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Nunito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Kettle, Lauren</dc:creator>
  <cp:lastModifiedBy>Bird, Rhiannon</cp:lastModifiedBy>
  <cp:revision>3</cp:revision>
  <dcterms:created xsi:type="dcterms:W3CDTF">2022-01-20T15:44:10Z</dcterms:created>
  <dcterms:modified xsi:type="dcterms:W3CDTF">2024-05-12T13:25:29Z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0x01010002147561AB51DF428788596ACB76AD16</vt:lpwstr>
  </property>
</Properties>
</file>