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60" r:id="rId2"/>
    <p:sldId id="337" r:id="rId3"/>
    <p:sldId id="357" r:id="rId4"/>
    <p:sldId id="355" r:id="rId5"/>
    <p:sldId id="256" r:id="rId6"/>
    <p:sldId id="257" r:id="rId7"/>
    <p:sldId id="356" r:id="rId8"/>
    <p:sldId id="258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A193A-0B58-46FA-A48E-459C56E2697D}" v="11" dt="2025-01-16T06:55:06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d, Rhiannon" userId="70411b3b-d6df-47f7-9d8a-70bb93a1d69a" providerId="ADAL" clId="{B848FDA6-AD16-458D-B814-C6D3623DBC6B}"/>
    <pc:docChg chg="delSld modSld">
      <pc:chgData name="Bird, Rhiannon" userId="70411b3b-d6df-47f7-9d8a-70bb93a1d69a" providerId="ADAL" clId="{B848FDA6-AD16-458D-B814-C6D3623DBC6B}" dt="2024-04-11T08:15:00.088" v="45" actId="2696"/>
      <pc:docMkLst>
        <pc:docMk/>
      </pc:docMkLst>
      <pc:sldChg chg="modSp mod">
        <pc:chgData name="Bird, Rhiannon" userId="70411b3b-d6df-47f7-9d8a-70bb93a1d69a" providerId="ADAL" clId="{B848FDA6-AD16-458D-B814-C6D3623DBC6B}" dt="2024-04-11T08:14:48.424" v="44" actId="20577"/>
        <pc:sldMkLst>
          <pc:docMk/>
          <pc:sldMk cId="1292831126" sldId="257"/>
        </pc:sldMkLst>
        <pc:spChg chg="mod">
          <ac:chgData name="Bird, Rhiannon" userId="70411b3b-d6df-47f7-9d8a-70bb93a1d69a" providerId="ADAL" clId="{B848FDA6-AD16-458D-B814-C6D3623DBC6B}" dt="2024-04-11T08:14:48.424" v="44" actId="20577"/>
          <ac:spMkLst>
            <pc:docMk/>
            <pc:sldMk cId="1292831126" sldId="257"/>
            <ac:spMk id="3" creationId="{00000000-0000-0000-0000-000000000000}"/>
          </ac:spMkLst>
        </pc:spChg>
      </pc:sldChg>
      <pc:sldChg chg="del">
        <pc:chgData name="Bird, Rhiannon" userId="70411b3b-d6df-47f7-9d8a-70bb93a1d69a" providerId="ADAL" clId="{B848FDA6-AD16-458D-B814-C6D3623DBC6B}" dt="2024-04-11T08:15:00.088" v="45" actId="2696"/>
        <pc:sldMkLst>
          <pc:docMk/>
          <pc:sldMk cId="923158329" sldId="260"/>
        </pc:sldMkLst>
      </pc:sldChg>
    </pc:docChg>
  </pc:docChgLst>
  <pc:docChgLst>
    <pc:chgData name="Bird, Rhiannon" userId="70411b3b-d6df-47f7-9d8a-70bb93a1d69a" providerId="ADAL" clId="{CD98EF12-290C-4A1C-A4CA-3D951CEC455B}"/>
    <pc:docChg chg="addSld modSld">
      <pc:chgData name="Bird, Rhiannon" userId="70411b3b-d6df-47f7-9d8a-70bb93a1d69a" providerId="ADAL" clId="{CD98EF12-290C-4A1C-A4CA-3D951CEC455B}" dt="2023-10-16T21:12:08.238" v="9" actId="680"/>
      <pc:docMkLst>
        <pc:docMk/>
      </pc:docMkLst>
      <pc:sldChg chg="modSp mod">
        <pc:chgData name="Bird, Rhiannon" userId="70411b3b-d6df-47f7-9d8a-70bb93a1d69a" providerId="ADAL" clId="{CD98EF12-290C-4A1C-A4CA-3D951CEC455B}" dt="2023-10-04T09:50:04.838" v="8"/>
        <pc:sldMkLst>
          <pc:docMk/>
          <pc:sldMk cId="1292831126" sldId="257"/>
        </pc:sldMkLst>
        <pc:spChg chg="mod">
          <ac:chgData name="Bird, Rhiannon" userId="70411b3b-d6df-47f7-9d8a-70bb93a1d69a" providerId="ADAL" clId="{CD98EF12-290C-4A1C-A4CA-3D951CEC455B}" dt="2023-10-04T09:50:04.838" v="8"/>
          <ac:spMkLst>
            <pc:docMk/>
            <pc:sldMk cId="1292831126" sldId="257"/>
            <ac:spMk id="3" creationId="{00000000-0000-0000-0000-000000000000}"/>
          </ac:spMkLst>
        </pc:spChg>
      </pc:sldChg>
      <pc:sldChg chg="new">
        <pc:chgData name="Bird, Rhiannon" userId="70411b3b-d6df-47f7-9d8a-70bb93a1d69a" providerId="ADAL" clId="{CD98EF12-290C-4A1C-A4CA-3D951CEC455B}" dt="2023-10-16T21:12:08.238" v="9" actId="680"/>
        <pc:sldMkLst>
          <pc:docMk/>
          <pc:sldMk cId="923158329" sldId="260"/>
        </pc:sldMkLst>
      </pc:sldChg>
    </pc:docChg>
  </pc:docChgLst>
  <pc:docChgLst>
    <pc:chgData name="Bird, Rhiannon" userId="70411b3b-d6df-47f7-9d8a-70bb93a1d69a" providerId="ADAL" clId="{F6AC048F-ABD0-4B8F-858F-94B008B47798}"/>
    <pc:docChg chg="modSld">
      <pc:chgData name="Bird, Rhiannon" userId="70411b3b-d6df-47f7-9d8a-70bb93a1d69a" providerId="ADAL" clId="{F6AC048F-ABD0-4B8F-858F-94B008B47798}" dt="2023-06-12T09:44:50.703" v="8" actId="6549"/>
      <pc:docMkLst>
        <pc:docMk/>
      </pc:docMkLst>
      <pc:sldChg chg="modSp mod">
        <pc:chgData name="Bird, Rhiannon" userId="70411b3b-d6df-47f7-9d8a-70bb93a1d69a" providerId="ADAL" clId="{F6AC048F-ABD0-4B8F-858F-94B008B47798}" dt="2023-06-12T09:44:50.703" v="8" actId="6549"/>
        <pc:sldMkLst>
          <pc:docMk/>
          <pc:sldMk cId="1292831126" sldId="257"/>
        </pc:sldMkLst>
        <pc:spChg chg="mod">
          <ac:chgData name="Bird, Rhiannon" userId="70411b3b-d6df-47f7-9d8a-70bb93a1d69a" providerId="ADAL" clId="{F6AC048F-ABD0-4B8F-858F-94B008B47798}" dt="2023-06-12T09:44:50.703" v="8" actId="6549"/>
          <ac:spMkLst>
            <pc:docMk/>
            <pc:sldMk cId="1292831126" sldId="257"/>
            <ac:spMk id="3" creationId="{00000000-0000-0000-0000-000000000000}"/>
          </ac:spMkLst>
        </pc:spChg>
      </pc:sldChg>
      <pc:sldChg chg="addSp modSp mod">
        <pc:chgData name="Bird, Rhiannon" userId="70411b3b-d6df-47f7-9d8a-70bb93a1d69a" providerId="ADAL" clId="{F6AC048F-ABD0-4B8F-858F-94B008B47798}" dt="2023-01-09T12:23:29.101" v="7" actId="1076"/>
        <pc:sldMkLst>
          <pc:docMk/>
          <pc:sldMk cId="2867077304" sldId="258"/>
        </pc:sldMkLst>
        <pc:picChg chg="add mod">
          <ac:chgData name="Bird, Rhiannon" userId="70411b3b-d6df-47f7-9d8a-70bb93a1d69a" providerId="ADAL" clId="{F6AC048F-ABD0-4B8F-858F-94B008B47798}" dt="2023-01-09T12:23:29.101" v="7" actId="1076"/>
          <ac:picMkLst>
            <pc:docMk/>
            <pc:sldMk cId="2867077304" sldId="258"/>
            <ac:picMk id="5" creationId="{6B9855C4-63B1-5E9A-9938-903A6C9D0FBA}"/>
          </ac:picMkLst>
        </pc:picChg>
      </pc:sldChg>
    </pc:docChg>
  </pc:docChgLst>
  <pc:docChgLst>
    <pc:chgData name="Bird, Rhiannon" userId="70411b3b-d6df-47f7-9d8a-70bb93a1d69a" providerId="ADAL" clId="{E61A193A-0B58-46FA-A48E-459C56E2697D}"/>
    <pc:docChg chg="custSel addSld delSld modSld">
      <pc:chgData name="Bird, Rhiannon" userId="70411b3b-d6df-47f7-9d8a-70bb93a1d69a" providerId="ADAL" clId="{E61A193A-0B58-46FA-A48E-459C56E2697D}" dt="2025-01-16T11:37:36.066" v="954" actId="680"/>
      <pc:docMkLst>
        <pc:docMk/>
      </pc:docMkLst>
      <pc:sldChg chg="addSp modSp mod">
        <pc:chgData name="Bird, Rhiannon" userId="70411b3b-d6df-47f7-9d8a-70bb93a1d69a" providerId="ADAL" clId="{E61A193A-0B58-46FA-A48E-459C56E2697D}" dt="2025-01-16T07:08:21.916" v="953" actId="207"/>
        <pc:sldMkLst>
          <pc:docMk/>
          <pc:sldMk cId="1292831126" sldId="257"/>
        </pc:sldMkLst>
        <pc:spChg chg="add mod">
          <ac:chgData name="Bird, Rhiannon" userId="70411b3b-d6df-47f7-9d8a-70bb93a1d69a" providerId="ADAL" clId="{E61A193A-0B58-46FA-A48E-459C56E2697D}" dt="2025-01-16T06:53:46.003" v="935" actId="255"/>
          <ac:spMkLst>
            <pc:docMk/>
            <pc:sldMk cId="1292831126" sldId="257"/>
            <ac:spMk id="2" creationId="{A0C76712-4AF5-BB2A-CC0D-D1DE6413AB90}"/>
          </ac:spMkLst>
        </pc:spChg>
        <pc:spChg chg="mod">
          <ac:chgData name="Bird, Rhiannon" userId="70411b3b-d6df-47f7-9d8a-70bb93a1d69a" providerId="ADAL" clId="{E61A193A-0B58-46FA-A48E-459C56E2697D}" dt="2025-01-16T07:08:21.916" v="953" actId="207"/>
          <ac:spMkLst>
            <pc:docMk/>
            <pc:sldMk cId="1292831126" sldId="257"/>
            <ac:spMk id="3" creationId="{00000000-0000-0000-0000-000000000000}"/>
          </ac:spMkLst>
        </pc:spChg>
        <pc:picChg chg="add mod">
          <ac:chgData name="Bird, Rhiannon" userId="70411b3b-d6df-47f7-9d8a-70bb93a1d69a" providerId="ADAL" clId="{E61A193A-0B58-46FA-A48E-459C56E2697D}" dt="2025-01-16T06:52:55.611" v="932" actId="1076"/>
          <ac:picMkLst>
            <pc:docMk/>
            <pc:sldMk cId="1292831126" sldId="257"/>
            <ac:picMk id="4" creationId="{F43DA229-239C-C033-8F37-01BA48A5092B}"/>
          </ac:picMkLst>
        </pc:picChg>
      </pc:sldChg>
      <pc:sldChg chg="addSp modSp mod">
        <pc:chgData name="Bird, Rhiannon" userId="70411b3b-d6df-47f7-9d8a-70bb93a1d69a" providerId="ADAL" clId="{E61A193A-0B58-46FA-A48E-459C56E2697D}" dt="2025-01-16T06:54:31.243" v="939" actId="1076"/>
        <pc:sldMkLst>
          <pc:docMk/>
          <pc:sldMk cId="2867077304" sldId="258"/>
        </pc:sldMkLst>
        <pc:spChg chg="mod">
          <ac:chgData name="Bird, Rhiannon" userId="70411b3b-d6df-47f7-9d8a-70bb93a1d69a" providerId="ADAL" clId="{E61A193A-0B58-46FA-A48E-459C56E2697D}" dt="2025-01-15T22:05:17.571" v="912" actId="1076"/>
          <ac:spMkLst>
            <pc:docMk/>
            <pc:sldMk cId="2867077304" sldId="258"/>
            <ac:spMk id="2" creationId="{00000000-0000-0000-0000-000000000000}"/>
          </ac:spMkLst>
        </pc:spChg>
        <pc:spChg chg="mod">
          <ac:chgData name="Bird, Rhiannon" userId="70411b3b-d6df-47f7-9d8a-70bb93a1d69a" providerId="ADAL" clId="{E61A193A-0B58-46FA-A48E-459C56E2697D}" dt="2025-01-15T22:07:14.807" v="928" actId="14100"/>
          <ac:spMkLst>
            <pc:docMk/>
            <pc:sldMk cId="2867077304" sldId="258"/>
            <ac:spMk id="3" creationId="{00000000-0000-0000-0000-000000000000}"/>
          </ac:spMkLst>
        </pc:spChg>
        <pc:spChg chg="mod">
          <ac:chgData name="Bird, Rhiannon" userId="70411b3b-d6df-47f7-9d8a-70bb93a1d69a" providerId="ADAL" clId="{E61A193A-0B58-46FA-A48E-459C56E2697D}" dt="2025-01-15T22:06:50.338" v="924" actId="1076"/>
          <ac:spMkLst>
            <pc:docMk/>
            <pc:sldMk cId="2867077304" sldId="258"/>
            <ac:spMk id="4" creationId="{00000000-0000-0000-0000-000000000000}"/>
          </ac:spMkLst>
        </pc:spChg>
        <pc:picChg chg="mod">
          <ac:chgData name="Bird, Rhiannon" userId="70411b3b-d6df-47f7-9d8a-70bb93a1d69a" providerId="ADAL" clId="{E61A193A-0B58-46FA-A48E-459C56E2697D}" dt="2025-01-15T22:04:29.556" v="905" actId="1076"/>
          <ac:picMkLst>
            <pc:docMk/>
            <pc:sldMk cId="2867077304" sldId="258"/>
            <ac:picMk id="5" creationId="{6B9855C4-63B1-5E9A-9938-903A6C9D0FBA}"/>
          </ac:picMkLst>
        </pc:picChg>
        <pc:picChg chg="add mod">
          <ac:chgData name="Bird, Rhiannon" userId="70411b3b-d6df-47f7-9d8a-70bb93a1d69a" providerId="ADAL" clId="{E61A193A-0B58-46FA-A48E-459C56E2697D}" dt="2025-01-16T06:54:31.243" v="939" actId="1076"/>
          <ac:picMkLst>
            <pc:docMk/>
            <pc:sldMk cId="2867077304" sldId="258"/>
            <ac:picMk id="6" creationId="{053CBBA1-6386-CB13-14B7-9B625BAAA0DF}"/>
          </ac:picMkLst>
        </pc:picChg>
      </pc:sldChg>
      <pc:sldChg chg="addSp modSp mod">
        <pc:chgData name="Bird, Rhiannon" userId="70411b3b-d6df-47f7-9d8a-70bb93a1d69a" providerId="ADAL" clId="{E61A193A-0B58-46FA-A48E-459C56E2697D}" dt="2025-01-16T06:55:09.869" v="947" actId="1076"/>
        <pc:sldMkLst>
          <pc:docMk/>
          <pc:sldMk cId="1575259987" sldId="259"/>
        </pc:sldMkLst>
        <pc:spChg chg="mod">
          <ac:chgData name="Bird, Rhiannon" userId="70411b3b-d6df-47f7-9d8a-70bb93a1d69a" providerId="ADAL" clId="{E61A193A-0B58-46FA-A48E-459C56E2697D}" dt="2025-01-16T06:55:01.205" v="945" actId="1076"/>
          <ac:spMkLst>
            <pc:docMk/>
            <pc:sldMk cId="1575259987" sldId="259"/>
            <ac:spMk id="2" creationId="{00000000-0000-0000-0000-000000000000}"/>
          </ac:spMkLst>
        </pc:spChg>
        <pc:spChg chg="mod">
          <ac:chgData name="Bird, Rhiannon" userId="70411b3b-d6df-47f7-9d8a-70bb93a1d69a" providerId="ADAL" clId="{E61A193A-0B58-46FA-A48E-459C56E2697D}" dt="2025-01-16T06:54:56.976" v="944" actId="27636"/>
          <ac:spMkLst>
            <pc:docMk/>
            <pc:sldMk cId="1575259987" sldId="259"/>
            <ac:spMk id="3" creationId="{00000000-0000-0000-0000-000000000000}"/>
          </ac:spMkLst>
        </pc:spChg>
        <pc:picChg chg="add mod">
          <ac:chgData name="Bird, Rhiannon" userId="70411b3b-d6df-47f7-9d8a-70bb93a1d69a" providerId="ADAL" clId="{E61A193A-0B58-46FA-A48E-459C56E2697D}" dt="2025-01-16T06:55:09.869" v="947" actId="1076"/>
          <ac:picMkLst>
            <pc:docMk/>
            <pc:sldMk cId="1575259987" sldId="259"/>
            <ac:picMk id="4" creationId="{6709FD85-CA10-D18B-F76B-0F569ADE047B}"/>
          </ac:picMkLst>
        </pc:picChg>
      </pc:sldChg>
      <pc:sldChg chg="new">
        <pc:chgData name="Bird, Rhiannon" userId="70411b3b-d6df-47f7-9d8a-70bb93a1d69a" providerId="ADAL" clId="{E61A193A-0B58-46FA-A48E-459C56E2697D}" dt="2025-01-15T21:23:01.843" v="0" actId="680"/>
        <pc:sldMkLst>
          <pc:docMk/>
          <pc:sldMk cId="4050312706" sldId="260"/>
        </pc:sldMkLst>
      </pc:sldChg>
      <pc:sldChg chg="delSp modSp add mod">
        <pc:chgData name="Bird, Rhiannon" userId="70411b3b-d6df-47f7-9d8a-70bb93a1d69a" providerId="ADAL" clId="{E61A193A-0B58-46FA-A48E-459C56E2697D}" dt="2025-01-15T21:29:00.390" v="96" actId="255"/>
        <pc:sldMkLst>
          <pc:docMk/>
          <pc:sldMk cId="1135003964" sldId="337"/>
        </pc:sldMkLst>
        <pc:spChg chg="mod">
          <ac:chgData name="Bird, Rhiannon" userId="70411b3b-d6df-47f7-9d8a-70bb93a1d69a" providerId="ADAL" clId="{E61A193A-0B58-46FA-A48E-459C56E2697D}" dt="2025-01-15T21:29:00.390" v="96" actId="255"/>
          <ac:spMkLst>
            <pc:docMk/>
            <pc:sldMk cId="1135003964" sldId="337"/>
            <ac:spMk id="6" creationId="{E3AD131F-B73D-9FA9-3BA5-0A68D05B476E}"/>
          </ac:spMkLst>
        </pc:spChg>
        <pc:grpChg chg="del">
          <ac:chgData name="Bird, Rhiannon" userId="70411b3b-d6df-47f7-9d8a-70bb93a1d69a" providerId="ADAL" clId="{E61A193A-0B58-46FA-A48E-459C56E2697D}" dt="2025-01-15T21:23:29.564" v="4" actId="478"/>
          <ac:grpSpMkLst>
            <pc:docMk/>
            <pc:sldMk cId="1135003964" sldId="337"/>
            <ac:grpSpMk id="25" creationId="{8EBD4271-A327-D112-008E-FA7F69AA580A}"/>
          </ac:grpSpMkLst>
        </pc:grpChg>
        <pc:picChg chg="mod">
          <ac:chgData name="Bird, Rhiannon" userId="70411b3b-d6df-47f7-9d8a-70bb93a1d69a" providerId="ADAL" clId="{E61A193A-0B58-46FA-A48E-459C56E2697D}" dt="2025-01-15T21:23:27.043" v="3" actId="14100"/>
          <ac:picMkLst>
            <pc:docMk/>
            <pc:sldMk cId="1135003964" sldId="337"/>
            <ac:picMk id="5" creationId="{9BFF7D11-56B9-12CF-DAF0-6851E555E5C9}"/>
          </ac:picMkLst>
        </pc:picChg>
      </pc:sldChg>
      <pc:sldChg chg="new del">
        <pc:chgData name="Bird, Rhiannon" userId="70411b3b-d6df-47f7-9d8a-70bb93a1d69a" providerId="ADAL" clId="{E61A193A-0B58-46FA-A48E-459C56E2697D}" dt="2025-01-15T21:29:35.644" v="99" actId="47"/>
        <pc:sldMkLst>
          <pc:docMk/>
          <pc:sldMk cId="1774140874" sldId="338"/>
        </pc:sldMkLst>
      </pc:sldChg>
      <pc:sldChg chg="delSp modSp add mod">
        <pc:chgData name="Bird, Rhiannon" userId="70411b3b-d6df-47f7-9d8a-70bb93a1d69a" providerId="ADAL" clId="{E61A193A-0B58-46FA-A48E-459C56E2697D}" dt="2025-01-15T21:37:57.065" v="437" actId="20577"/>
        <pc:sldMkLst>
          <pc:docMk/>
          <pc:sldMk cId="4293704807" sldId="355"/>
        </pc:sldMkLst>
        <pc:spChg chg="del mod">
          <ac:chgData name="Bird, Rhiannon" userId="70411b3b-d6df-47f7-9d8a-70bb93a1d69a" providerId="ADAL" clId="{E61A193A-0B58-46FA-A48E-459C56E2697D}" dt="2025-01-15T21:29:42.801" v="101" actId="478"/>
          <ac:spMkLst>
            <pc:docMk/>
            <pc:sldMk cId="4293704807" sldId="355"/>
            <ac:spMk id="2" creationId="{79CC4392-2A22-BF5E-082F-924B2DFA4390}"/>
          </ac:spMkLst>
        </pc:spChg>
        <pc:spChg chg="mod">
          <ac:chgData name="Bird, Rhiannon" userId="70411b3b-d6df-47f7-9d8a-70bb93a1d69a" providerId="ADAL" clId="{E61A193A-0B58-46FA-A48E-459C56E2697D}" dt="2025-01-15T21:37:57.065" v="437" actId="20577"/>
          <ac:spMkLst>
            <pc:docMk/>
            <pc:sldMk cId="4293704807" sldId="355"/>
            <ac:spMk id="4" creationId="{23A342D9-12F8-CE12-C840-9D40BFF869F8}"/>
          </ac:spMkLst>
        </pc:spChg>
        <pc:picChg chg="mod">
          <ac:chgData name="Bird, Rhiannon" userId="70411b3b-d6df-47f7-9d8a-70bb93a1d69a" providerId="ADAL" clId="{E61A193A-0B58-46FA-A48E-459C56E2697D}" dt="2025-01-15T21:35:47.754" v="365" actId="14100"/>
          <ac:picMkLst>
            <pc:docMk/>
            <pc:sldMk cId="4293704807" sldId="355"/>
            <ac:picMk id="6" creationId="{CC9C44B4-B586-1C47-E2F5-3BD8C1E75707}"/>
          </ac:picMkLst>
        </pc:picChg>
        <pc:picChg chg="mod">
          <ac:chgData name="Bird, Rhiannon" userId="70411b3b-d6df-47f7-9d8a-70bb93a1d69a" providerId="ADAL" clId="{E61A193A-0B58-46FA-A48E-459C56E2697D}" dt="2025-01-15T21:35:56.066" v="367" actId="14100"/>
          <ac:picMkLst>
            <pc:docMk/>
            <pc:sldMk cId="4293704807" sldId="355"/>
            <ac:picMk id="7" creationId="{B0401C76-E692-52F1-118D-7743238DB322}"/>
          </ac:picMkLst>
        </pc:picChg>
      </pc:sldChg>
      <pc:sldChg chg="addSp modSp new mod">
        <pc:chgData name="Bird, Rhiannon" userId="70411b3b-d6df-47f7-9d8a-70bb93a1d69a" providerId="ADAL" clId="{E61A193A-0B58-46FA-A48E-459C56E2697D}" dt="2025-01-16T06:54:11.613" v="937" actId="255"/>
        <pc:sldMkLst>
          <pc:docMk/>
          <pc:sldMk cId="1690491715" sldId="356"/>
        </pc:sldMkLst>
        <pc:spChg chg="mod">
          <ac:chgData name="Bird, Rhiannon" userId="70411b3b-d6df-47f7-9d8a-70bb93a1d69a" providerId="ADAL" clId="{E61A193A-0B58-46FA-A48E-459C56E2697D}" dt="2025-01-15T22:03:26.154" v="897" actId="1076"/>
          <ac:spMkLst>
            <pc:docMk/>
            <pc:sldMk cId="1690491715" sldId="356"/>
            <ac:spMk id="2" creationId="{C6C4C797-1D11-464B-A7E1-FB6DBEB9C538}"/>
          </ac:spMkLst>
        </pc:spChg>
        <pc:spChg chg="mod">
          <ac:chgData name="Bird, Rhiannon" userId="70411b3b-d6df-47f7-9d8a-70bb93a1d69a" providerId="ADAL" clId="{E61A193A-0B58-46FA-A48E-459C56E2697D}" dt="2025-01-16T06:54:11.613" v="937" actId="255"/>
          <ac:spMkLst>
            <pc:docMk/>
            <pc:sldMk cId="1690491715" sldId="356"/>
            <ac:spMk id="3" creationId="{ED063A77-14A8-C7DA-C469-B266E9743AF7}"/>
          </ac:spMkLst>
        </pc:spChg>
        <pc:picChg chg="add mod">
          <ac:chgData name="Bird, Rhiannon" userId="70411b3b-d6df-47f7-9d8a-70bb93a1d69a" providerId="ADAL" clId="{E61A193A-0B58-46FA-A48E-459C56E2697D}" dt="2025-01-15T22:03:44.131" v="900" actId="1076"/>
          <ac:picMkLst>
            <pc:docMk/>
            <pc:sldMk cId="1690491715" sldId="356"/>
            <ac:picMk id="4" creationId="{7A0F2B80-B909-7AEC-29FE-BE5C36EC91F0}"/>
          </ac:picMkLst>
        </pc:picChg>
        <pc:picChg chg="add mod">
          <ac:chgData name="Bird, Rhiannon" userId="70411b3b-d6df-47f7-9d8a-70bb93a1d69a" providerId="ADAL" clId="{E61A193A-0B58-46FA-A48E-459C56E2697D}" dt="2025-01-16T06:52:06.359" v="930" actId="1076"/>
          <ac:picMkLst>
            <pc:docMk/>
            <pc:sldMk cId="1690491715" sldId="356"/>
            <ac:picMk id="5" creationId="{BA195700-0AAF-1639-1414-22B1CD188EB8}"/>
          </ac:picMkLst>
        </pc:picChg>
      </pc:sldChg>
      <pc:sldChg chg="new">
        <pc:chgData name="Bird, Rhiannon" userId="70411b3b-d6df-47f7-9d8a-70bb93a1d69a" providerId="ADAL" clId="{E61A193A-0B58-46FA-A48E-459C56E2697D}" dt="2025-01-16T11:37:36.066" v="954" actId="680"/>
        <pc:sldMkLst>
          <pc:docMk/>
          <pc:sldMk cId="1789393144" sldId="357"/>
        </pc:sldMkLst>
      </pc:sldChg>
    </pc:docChg>
  </pc:docChgLst>
  <pc:docChgLst>
    <pc:chgData name="Bird, Rhiannon" userId="70411b3b-d6df-47f7-9d8a-70bb93a1d69a" providerId="ADAL" clId="{56411D60-E891-4637-9B2F-02FD59FFFED2}"/>
    <pc:docChg chg="modSld sldOrd">
      <pc:chgData name="Bird, Rhiannon" userId="70411b3b-d6df-47f7-9d8a-70bb93a1d69a" providerId="ADAL" clId="{56411D60-E891-4637-9B2F-02FD59FFFED2}" dt="2019-11-05T21:53:37.403" v="0"/>
      <pc:docMkLst>
        <pc:docMk/>
      </pc:docMkLst>
      <pc:sldChg chg="ord">
        <pc:chgData name="Bird, Rhiannon" userId="70411b3b-d6df-47f7-9d8a-70bb93a1d69a" providerId="ADAL" clId="{56411D60-E891-4637-9B2F-02FD59FFFED2}" dt="2019-11-05T21:53:37.403" v="0"/>
        <pc:sldMkLst>
          <pc:docMk/>
          <pc:sldMk cId="2867077304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454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301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74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36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35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248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69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4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541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32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ABCA6EA-3C9E-4D04-B5F9-DC557FAA0EE1}" type="datetimeFigureOut">
              <a:rPr lang="en-GB" smtClean="0"/>
              <a:t>16/01/2025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2E59B604-4345-4A33-83F5-7271ECD071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39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kZDqRq0GTg" TargetMode="External"/><Relationship Id="rId2" Type="http://schemas.openxmlformats.org/officeDocument/2006/relationships/hyperlink" Target="https://www.youtube.com/watch?v=ley4ZHLXDp4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hyperlink" Target="https://www.youtube.com/watch?v=c9R-5OjUPT4" TargetMode="External"/><Relationship Id="rId4" Type="http://schemas.openxmlformats.org/officeDocument/2006/relationships/hyperlink" Target="https://www.youtube.com/watch?v=mbFBP35rOcw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5B86-56BB-0335-B75D-63633181F9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2F7448-98ED-E535-FFAB-1DE649E87A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31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64A2B-C050-B8E2-8425-7A300BF30B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54C08-CB17-AB85-F672-1DAB85C238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FF7D11-56B9-12CF-DAF0-6851E555E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75" y="71430"/>
            <a:ext cx="11566209" cy="652777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3AD131F-B73D-9FA9-3BA5-0A68D05B476E}"/>
              </a:ext>
            </a:extLst>
          </p:cNvPr>
          <p:cNvSpPr/>
          <p:nvPr/>
        </p:nvSpPr>
        <p:spPr>
          <a:xfrm>
            <a:off x="482015" y="3265325"/>
            <a:ext cx="8360059" cy="25634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What does CAD stand for? </a:t>
            </a:r>
          </a:p>
          <a:p>
            <a:endParaRPr lang="en-GB" sz="24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24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Name two advantages of using CAD</a:t>
            </a:r>
          </a:p>
        </p:txBody>
      </p:sp>
    </p:spTree>
    <p:extLst>
      <p:ext uri="{BB962C8B-B14F-4D97-AF65-F5344CB8AC3E}">
        <p14:creationId xmlns:p14="http://schemas.microsoft.com/office/powerpoint/2010/main" val="113500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A99E3-FC78-AEF8-C9C6-4C0DD195B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D73D7-BC33-3E75-C773-CC4831208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39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A342D9-12F8-CE12-C840-9D40BFF86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45" y="189781"/>
            <a:ext cx="10672059" cy="4963121"/>
          </a:xfrm>
        </p:spPr>
        <p:txBody>
          <a:bodyPr>
            <a:normAutofit fontScale="90000"/>
          </a:bodyPr>
          <a:lstStyle/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+mn-ea"/>
                <a:cs typeface="Dreaming Outloud Pro" panose="03050502040302030504" pitchFamily="66" charset="0"/>
              </a:rPr>
              <a:t>Lesson </a:t>
            </a:r>
            <a:r>
              <a:rPr lang="en-GB" sz="4000" b="1" cap="none" dirty="0">
                <a:solidFill>
                  <a:schemeClr val="accent1">
                    <a:lumMod val="75000"/>
                  </a:schemeClr>
                </a:solidFill>
                <a:latin typeface="Dreaming Outloud Pro" panose="03050502040302030504" pitchFamily="66" charset="0"/>
                <a:ea typeface="+mn-ea"/>
                <a:cs typeface="Dreaming Outloud Pro" panose="03050502040302030504" pitchFamily="66" charset="0"/>
              </a:rPr>
              <a:t>Intention</a:t>
            </a:r>
            <a:br>
              <a:rPr lang="en-GB" sz="4000" b="1" cap="none" dirty="0">
                <a:solidFill>
                  <a:schemeClr val="tx2"/>
                </a:solidFill>
                <a:latin typeface="Dreaming Outloud Pro" panose="03050502040302030504" pitchFamily="66" charset="0"/>
                <a:ea typeface="+mn-ea"/>
                <a:cs typeface="Dreaming Outloud Pro" panose="03050502040302030504" pitchFamily="66" charset="0"/>
              </a:rPr>
            </a:br>
            <a:br>
              <a:rPr kumimoji="0" lang="en-GB" sz="2700" i="0" u="none" strike="noStrike" kern="1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- </a:t>
            </a:r>
            <a: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To understand what fair trade is?</a:t>
            </a: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-To gain an understanding of the principles of the fairtrade cooperative and it entails. </a:t>
            </a: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r>
              <a:rPr lang="en-GB" sz="2400" kern="100" cap="none" dirty="0">
                <a:solidFill>
                  <a:schemeClr val="bg2">
                    <a:lumMod val="25000"/>
                  </a:schemeClr>
                </a:solidFill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- To be able to give real examples of the benefits and disadvantages for the farmers and their communities.</a:t>
            </a: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b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r>
              <a:rPr lang="en-GB" sz="2400" kern="100" cap="none" dirty="0">
                <a:solidFill>
                  <a:schemeClr val="bg2">
                    <a:lumMod val="25000"/>
                  </a:schemeClr>
                </a:solidFill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Key words – Farming, quality, fair, wages, premium, community, benefits</a:t>
            </a:r>
            <a:br>
              <a:rPr lang="en-GB" sz="2400" kern="100" cap="none" dirty="0">
                <a:solidFill>
                  <a:schemeClr val="bg2">
                    <a:lumMod val="25000"/>
                  </a:schemeClr>
                </a:solidFill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r>
              <a:rPr kumimoji="0" lang="en-GB" sz="240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Remember: f</a:t>
            </a:r>
            <a:r>
              <a:rPr lang="en-GB" sz="2400" kern="100" cap="none" dirty="0" err="1">
                <a:solidFill>
                  <a:schemeClr val="bg2">
                    <a:lumMod val="25000"/>
                  </a:schemeClr>
                </a:solidFill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ollow</a:t>
            </a:r>
            <a:r>
              <a:rPr lang="en-GB" sz="2400" kern="100" cap="none" dirty="0">
                <a:solidFill>
                  <a:schemeClr val="bg2">
                    <a:lumMod val="25000"/>
                  </a:schemeClr>
                </a:solidFill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  <a:t> instructions first time</a:t>
            </a:r>
            <a:br>
              <a:rPr kumimoji="0" lang="en-GB" sz="2200" b="0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Dreaming Outloud Pro" panose="03050502040302030504" pitchFamily="66" charset="0"/>
                <a:ea typeface="Aptos" panose="020B0004020202020204" pitchFamily="34" charset="0"/>
                <a:cs typeface="Dreaming Outloud Pro" panose="03050502040302030504" pitchFamily="66" charset="0"/>
              </a:rPr>
            </a:br>
            <a:b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GB" sz="2000" dirty="0">
              <a:latin typeface="Apple Boy BTN" panose="020C0904040107040205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9C44B4-B586-1C47-E2F5-3BD8C1E757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1423" y="87344"/>
            <a:ext cx="1359232" cy="13963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401C76-E692-52F1-118D-7743238DB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072883"/>
            <a:ext cx="10783019" cy="178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70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Fairtrade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r="17004"/>
          <a:stretch/>
        </p:blipFill>
        <p:spPr>
          <a:xfrm>
            <a:off x="6230112" y="2737225"/>
            <a:ext cx="3072384" cy="370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156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648" y="2918110"/>
            <a:ext cx="10058400" cy="4050792"/>
          </a:xfrm>
        </p:spPr>
        <p:txBody>
          <a:bodyPr/>
          <a:lstStyle/>
          <a:p>
            <a:pPr marL="0" indent="0">
              <a:buNone/>
            </a:pPr>
            <a:endParaRPr lang="en-GB" dirty="0">
              <a:hlinkClick r:id="rId2"/>
            </a:endParaRPr>
          </a:p>
          <a:p>
            <a:r>
              <a:rPr lang="en-GB" dirty="0">
                <a:solidFill>
                  <a:srgbClr val="7030A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Unravelling the Thread | The Story of Fairtrade Cotton</a:t>
            </a:r>
            <a:endParaRPr lang="en-GB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 </a:t>
            </a:r>
            <a:endParaRPr lang="en-GB" dirty="0">
              <a:solidFill>
                <a:srgbClr val="7030A0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GB" dirty="0">
                <a:solidFill>
                  <a:srgbClr val="7030A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https://www.youtube.com/watch?v=mbFBP35rOcw</a:t>
            </a:r>
            <a:r>
              <a:rPr lang="en-GB" dirty="0">
                <a:solidFill>
                  <a:srgbClr val="7030A0"/>
                </a:solidFill>
              </a:rPr>
              <a:t> </a:t>
            </a:r>
          </a:p>
          <a:p>
            <a:endParaRPr lang="en-GB" dirty="0">
              <a:solidFill>
                <a:srgbClr val="7030A0"/>
              </a:solidFill>
            </a:endParaRPr>
          </a:p>
          <a:p>
            <a:r>
              <a:rPr lang="en-GB" dirty="0">
                <a:solidFill>
                  <a:srgbClr val="7030A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https://www.youtube.com/watch?v=c9R-5OjUPT4</a:t>
            </a:r>
            <a:r>
              <a:rPr lang="en-GB" dirty="0">
                <a:solidFill>
                  <a:srgbClr val="7030A0"/>
                </a:solidFill>
              </a:rPr>
              <a:t>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C76712-4AF5-BB2A-CC0D-D1DE6413AB90}"/>
              </a:ext>
            </a:extLst>
          </p:cNvPr>
          <p:cNvSpPr txBox="1"/>
          <p:nvPr/>
        </p:nvSpPr>
        <p:spPr>
          <a:xfrm>
            <a:off x="715992" y="897147"/>
            <a:ext cx="891971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As a group we will watch the clips first.</a:t>
            </a: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After the clips we will have a discussion on what we think about fairtrade and give examples of how it helps. </a:t>
            </a:r>
          </a:p>
          <a:p>
            <a:endParaRPr lang="en-GB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43DA229-239C-C033-8F37-01BA48A509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297" y="250045"/>
            <a:ext cx="1135901" cy="871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83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4C797-1D11-464B-A7E1-FB6DBEB9C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263" y="493259"/>
            <a:ext cx="10058400" cy="1609344"/>
          </a:xfrm>
        </p:spPr>
        <p:txBody>
          <a:bodyPr/>
          <a:lstStyle/>
          <a:p>
            <a:r>
              <a:rPr lang="en-GB" dirty="0"/>
              <a:t>Create a mind map all about fairtrade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063A77-14A8-C7DA-C469-B266E9743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912" y="2102603"/>
            <a:ext cx="10058400" cy="4466413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What is it?</a:t>
            </a: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What does it involve?</a:t>
            </a: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What do the farmers need to do differently?</a:t>
            </a: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How does the community benefit?</a:t>
            </a: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Include a drawing of the fairtrade logo.</a:t>
            </a:r>
          </a:p>
          <a:p>
            <a:endParaRPr lang="en-GB" sz="32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3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Use the next slide to help you with the </a:t>
            </a:r>
            <a:r>
              <a:rPr lang="en-GB" sz="3200" dirty="0" err="1">
                <a:latin typeface="Dreaming Outloud Pro" panose="03050502040302030504" pitchFamily="66" charset="0"/>
                <a:cs typeface="Dreaming Outloud Pro" panose="03050502040302030504" pitchFamily="66" charset="0"/>
              </a:rPr>
              <a:t>mindmap</a:t>
            </a:r>
            <a:endParaRPr lang="en-GB" sz="32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A0F2B80-B909-7AEC-29FE-BE5C36EC91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004"/>
          <a:stretch/>
        </p:blipFill>
        <p:spPr>
          <a:xfrm>
            <a:off x="9207061" y="493259"/>
            <a:ext cx="2128772" cy="25649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A195700-0AAF-1639-1414-22B1CD188E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60818" y="1659691"/>
            <a:ext cx="1042146" cy="88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491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42" y="-343051"/>
            <a:ext cx="10058400" cy="1609344"/>
          </a:xfrm>
        </p:spPr>
        <p:txBody>
          <a:bodyPr>
            <a:normAutofit/>
          </a:bodyPr>
          <a:lstStyle/>
          <a:p>
            <a:r>
              <a:rPr lang="en-GB" sz="4000" dirty="0"/>
              <a:t>Fairtrade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55" y="669532"/>
            <a:ext cx="11504424" cy="5542137"/>
          </a:xfrm>
        </p:spPr>
        <p:txBody>
          <a:bodyPr>
            <a:noAutofit/>
          </a:bodyPr>
          <a:lstStyle/>
          <a:p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Fairtrade producers must meet certain standards. This gives benefits to workers, the environment and the producers themselves.</a:t>
            </a:r>
            <a:b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</a:br>
            <a:endParaRPr lang="en-GB" sz="22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Fairtrade makes sure that workers get a fair price/fair working conditions.</a:t>
            </a:r>
          </a:p>
          <a:p>
            <a:pPr lvl="1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Environmental standards aim to reduce the environmental impact in ways such as-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Reducing the small-scale of pesticides used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Reducing the greenhouse gas emissions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Protecting biodiversity. </a:t>
            </a:r>
          </a:p>
          <a:p>
            <a:pPr lvl="1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Social standards provide – 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 terms of trade – Higher prices for the produce of small-scale farmers and workers, allowing them to earn a better income so that they can afford to feed their families.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Safer working conditions</a:t>
            </a:r>
          </a:p>
          <a:p>
            <a:pPr lvl="4"/>
            <a:r>
              <a:rPr lang="en-GB" sz="22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Fairtrade premiums – Money for farmers and workers to help their community in an area they wish to improve, e.g. schools, roads, healthcare etc.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308" y="6188468"/>
            <a:ext cx="1178115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For these reasons designers may deliberately choose to use Fairtrade materials in their product over those with fewer social and environmental benefits.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9855C4-63B1-5E9A-9938-903A6C9D0FB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004"/>
          <a:stretch/>
        </p:blipFill>
        <p:spPr>
          <a:xfrm>
            <a:off x="10915478" y="236394"/>
            <a:ext cx="1084980" cy="13072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3CBBA1-6386-CB13-14B7-9B625BAAA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5478" y="1670427"/>
            <a:ext cx="1042146" cy="88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077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764" y="-309452"/>
            <a:ext cx="10058400" cy="1609344"/>
          </a:xfrm>
        </p:spPr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848" y="1588168"/>
            <a:ext cx="10058400" cy="458403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What is </a:t>
            </a:r>
            <a:r>
              <a:rPr lang="en-GB" sz="2800" dirty="0" err="1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fairtrade</a:t>
            </a:r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?</a:t>
            </a:r>
          </a:p>
          <a:p>
            <a:endParaRPr lang="en-GB" sz="28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How does fair trade help the farmers and their communities?</a:t>
            </a:r>
          </a:p>
          <a:p>
            <a:endParaRPr lang="en-GB" sz="28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How does fair trade help the environment?</a:t>
            </a:r>
          </a:p>
          <a:p>
            <a:endParaRPr lang="en-GB" sz="2800" dirty="0"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  <a:p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Why might a designer/company choose you buy </a:t>
            </a:r>
            <a:r>
              <a:rPr lang="en-GB" sz="2800" dirty="0" err="1">
                <a:latin typeface="Dreaming Outloud Pro" panose="03050502040302030504" pitchFamily="66" charset="0"/>
                <a:cs typeface="Dreaming Outloud Pro" panose="03050502040302030504" pitchFamily="66" charset="0"/>
              </a:rPr>
              <a:t>fairtarde</a:t>
            </a:r>
            <a:r>
              <a:rPr lang="en-GB" sz="2800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 materials to make their product even though they may be more expensive and have less choice?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709FD85-CA10-D18B-F76B-0F569ADE04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8239" y="242888"/>
            <a:ext cx="1042146" cy="88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259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69FCFC4B-EB89-4AE0-9EB4-A62561D62C26}"/>
</file>

<file path=customXml/itemProps2.xml><?xml version="1.0" encoding="utf-8"?>
<ds:datastoreItem xmlns:ds="http://schemas.openxmlformats.org/officeDocument/2006/customXml" ds:itemID="{BEC7F865-22DD-4B8C-BE0F-A77140A0FADE}"/>
</file>

<file path=customXml/itemProps3.xml><?xml version="1.0" encoding="utf-8"?>
<ds:datastoreItem xmlns:ds="http://schemas.openxmlformats.org/officeDocument/2006/customXml" ds:itemID="{F08CE1B8-D7EA-47FF-9C36-53D6E1AE251B}"/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7398</TotalTime>
  <Words>417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Apple Boy BTN</vt:lpstr>
      <vt:lpstr>Aptos</vt:lpstr>
      <vt:lpstr>Dreaming Outloud Pro</vt:lpstr>
      <vt:lpstr>Rockwell</vt:lpstr>
      <vt:lpstr>Rockwell Condensed</vt:lpstr>
      <vt:lpstr>Wingdings</vt:lpstr>
      <vt:lpstr>Wood Type</vt:lpstr>
      <vt:lpstr>PowerPoint Presentation</vt:lpstr>
      <vt:lpstr>PowerPoint Presentation</vt:lpstr>
      <vt:lpstr>PowerPoint Presentation</vt:lpstr>
      <vt:lpstr>Lesson Intention  - To understand what fair trade is?  -To gain an understanding of the principles of the fairtrade cooperative and it entails.   - To be able to give real examples of the benefits and disadvantages for the farmers and their communities.  Key words – Farming, quality, fair, wages, premium, community, benefits Remember: follow instructions first time  </vt:lpstr>
      <vt:lpstr>Fairtrade</vt:lpstr>
      <vt:lpstr>PowerPoint Presentation</vt:lpstr>
      <vt:lpstr>Create a mind map all about fairtrade</vt:lpstr>
      <vt:lpstr>Fairtrade principles</vt:lpstr>
      <vt:lpstr>Questions</vt:lpstr>
    </vt:vector>
  </TitlesOfParts>
  <Company>The Lacon Childe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Fairtrade</dc:title>
  <dc:creator>Rhiannon Bird</dc:creator>
  <cp:lastModifiedBy>Bird, Rhiannon</cp:lastModifiedBy>
  <cp:revision>14</cp:revision>
  <dcterms:created xsi:type="dcterms:W3CDTF">2018-01-09T16:10:46Z</dcterms:created>
  <dcterms:modified xsi:type="dcterms:W3CDTF">2025-01-16T11:37:45Z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