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9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35" autoAdjust="0"/>
    <p:restoredTop sz="94660"/>
  </p:normalViewPr>
  <p:slideViewPr>
    <p:cSldViewPr snapToGrid="0">
      <p:cViewPr varScale="1">
        <p:scale>
          <a:sx n="74" d="100"/>
          <a:sy n="74" d="100"/>
        </p:scale>
        <p:origin x="38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509F6D-D559-4519-A1B1-F51E68DADDD7}" type="datetimeFigureOut">
              <a:rPr lang="en-GB" smtClean="0"/>
              <a:t>17/10/2025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4829D0-9034-4C54-9A22-ED2149DF01E3}" type="slidenum">
              <a:rPr lang="en-GB" smtClean="0"/>
              <a:t>‹#›</a:t>
            </a:fld>
            <a:endParaRPr lang="en-GB"/>
          </a:p>
        </p:txBody>
      </p:sp>
    </p:spTree>
    <p:extLst>
      <p:ext uri="{BB962C8B-B14F-4D97-AF65-F5344CB8AC3E}">
        <p14:creationId xmlns:p14="http://schemas.microsoft.com/office/powerpoint/2010/main" val="2920016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9046872-3403-4C92-BA38-33DC654AF2B7}" type="datetimeFigureOut">
              <a:rPr lang="en-GB" smtClean="0"/>
              <a:t>17/10/2025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B1A49E-DF8A-4333-AC0A-92B0D52ED8E4}" type="slidenum">
              <a:rPr lang="en-GB" smtClean="0"/>
              <a:t>‹#›</a:t>
            </a:fld>
            <a:endParaRPr lang="en-GB"/>
          </a:p>
        </p:txBody>
      </p:sp>
    </p:spTree>
    <p:extLst>
      <p:ext uri="{BB962C8B-B14F-4D97-AF65-F5344CB8AC3E}">
        <p14:creationId xmlns:p14="http://schemas.microsoft.com/office/powerpoint/2010/main" val="3559979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9046872-3403-4C92-BA38-33DC654AF2B7}" type="datetimeFigureOut">
              <a:rPr lang="en-GB" smtClean="0"/>
              <a:t>17/10/2025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B1A49E-DF8A-4333-AC0A-92B0D52ED8E4}" type="slidenum">
              <a:rPr lang="en-GB" smtClean="0"/>
              <a:t>‹#›</a:t>
            </a:fld>
            <a:endParaRPr lang="en-GB"/>
          </a:p>
        </p:txBody>
      </p:sp>
    </p:spTree>
    <p:extLst>
      <p:ext uri="{BB962C8B-B14F-4D97-AF65-F5344CB8AC3E}">
        <p14:creationId xmlns:p14="http://schemas.microsoft.com/office/powerpoint/2010/main" val="3152609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9046872-3403-4C92-BA38-33DC654AF2B7}" type="datetimeFigureOut">
              <a:rPr lang="en-GB" smtClean="0"/>
              <a:t>17/10/2025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B1A49E-DF8A-4333-AC0A-92B0D52ED8E4}" type="slidenum">
              <a:rPr lang="en-GB" smtClean="0"/>
              <a:t>‹#›</a:t>
            </a:fld>
            <a:endParaRPr lang="en-GB"/>
          </a:p>
        </p:txBody>
      </p:sp>
    </p:spTree>
    <p:extLst>
      <p:ext uri="{BB962C8B-B14F-4D97-AF65-F5344CB8AC3E}">
        <p14:creationId xmlns:p14="http://schemas.microsoft.com/office/powerpoint/2010/main" val="4024799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9046872-3403-4C92-BA38-33DC654AF2B7}" type="datetimeFigureOut">
              <a:rPr lang="en-GB" smtClean="0"/>
              <a:t>17/10/2025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B1A49E-DF8A-4333-AC0A-92B0D52ED8E4}" type="slidenum">
              <a:rPr lang="en-GB" smtClean="0"/>
              <a:t>‹#›</a:t>
            </a:fld>
            <a:endParaRPr lang="en-GB"/>
          </a:p>
        </p:txBody>
      </p:sp>
    </p:spTree>
    <p:extLst>
      <p:ext uri="{BB962C8B-B14F-4D97-AF65-F5344CB8AC3E}">
        <p14:creationId xmlns:p14="http://schemas.microsoft.com/office/powerpoint/2010/main" val="3004107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9046872-3403-4C92-BA38-33DC654AF2B7}" type="datetimeFigureOut">
              <a:rPr lang="en-GB" smtClean="0"/>
              <a:t>17/10/2025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B1A49E-DF8A-4333-AC0A-92B0D52ED8E4}" type="slidenum">
              <a:rPr lang="en-GB" smtClean="0"/>
              <a:t>‹#›</a:t>
            </a:fld>
            <a:endParaRPr lang="en-GB"/>
          </a:p>
        </p:txBody>
      </p:sp>
    </p:spTree>
    <p:extLst>
      <p:ext uri="{BB962C8B-B14F-4D97-AF65-F5344CB8AC3E}">
        <p14:creationId xmlns:p14="http://schemas.microsoft.com/office/powerpoint/2010/main" val="1220502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9046872-3403-4C92-BA38-33DC654AF2B7}" type="datetimeFigureOut">
              <a:rPr lang="en-GB" smtClean="0"/>
              <a:t>17/10/2025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B1A49E-DF8A-4333-AC0A-92B0D52ED8E4}" type="slidenum">
              <a:rPr lang="en-GB" smtClean="0"/>
              <a:t>‹#›</a:t>
            </a:fld>
            <a:endParaRPr lang="en-GB"/>
          </a:p>
        </p:txBody>
      </p:sp>
    </p:spTree>
    <p:extLst>
      <p:ext uri="{BB962C8B-B14F-4D97-AF65-F5344CB8AC3E}">
        <p14:creationId xmlns:p14="http://schemas.microsoft.com/office/powerpoint/2010/main" val="1281544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9046872-3403-4C92-BA38-33DC654AF2B7}" type="datetimeFigureOut">
              <a:rPr lang="en-GB" smtClean="0"/>
              <a:t>17/10/2025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3B1A49E-DF8A-4333-AC0A-92B0D52ED8E4}" type="slidenum">
              <a:rPr lang="en-GB" smtClean="0"/>
              <a:t>‹#›</a:t>
            </a:fld>
            <a:endParaRPr lang="en-GB"/>
          </a:p>
        </p:txBody>
      </p:sp>
    </p:spTree>
    <p:extLst>
      <p:ext uri="{BB962C8B-B14F-4D97-AF65-F5344CB8AC3E}">
        <p14:creationId xmlns:p14="http://schemas.microsoft.com/office/powerpoint/2010/main" val="556529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9046872-3403-4C92-BA38-33DC654AF2B7}" type="datetimeFigureOut">
              <a:rPr lang="en-GB" smtClean="0"/>
              <a:t>17/10/2025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3B1A49E-DF8A-4333-AC0A-92B0D52ED8E4}" type="slidenum">
              <a:rPr lang="en-GB" smtClean="0"/>
              <a:t>‹#›</a:t>
            </a:fld>
            <a:endParaRPr lang="en-GB"/>
          </a:p>
        </p:txBody>
      </p:sp>
    </p:spTree>
    <p:extLst>
      <p:ext uri="{BB962C8B-B14F-4D97-AF65-F5344CB8AC3E}">
        <p14:creationId xmlns:p14="http://schemas.microsoft.com/office/powerpoint/2010/main" val="3130237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046872-3403-4C92-BA38-33DC654AF2B7}" type="datetimeFigureOut">
              <a:rPr lang="en-GB" smtClean="0"/>
              <a:t>17/10/2025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3B1A49E-DF8A-4333-AC0A-92B0D52ED8E4}" type="slidenum">
              <a:rPr lang="en-GB" smtClean="0"/>
              <a:t>‹#›</a:t>
            </a:fld>
            <a:endParaRPr lang="en-GB"/>
          </a:p>
        </p:txBody>
      </p:sp>
    </p:spTree>
    <p:extLst>
      <p:ext uri="{BB962C8B-B14F-4D97-AF65-F5344CB8AC3E}">
        <p14:creationId xmlns:p14="http://schemas.microsoft.com/office/powerpoint/2010/main" val="1220009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046872-3403-4C92-BA38-33DC654AF2B7}" type="datetimeFigureOut">
              <a:rPr lang="en-GB" smtClean="0"/>
              <a:t>17/10/2025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B1A49E-DF8A-4333-AC0A-92B0D52ED8E4}" type="slidenum">
              <a:rPr lang="en-GB" smtClean="0"/>
              <a:t>‹#›</a:t>
            </a:fld>
            <a:endParaRPr lang="en-GB"/>
          </a:p>
        </p:txBody>
      </p:sp>
    </p:spTree>
    <p:extLst>
      <p:ext uri="{BB962C8B-B14F-4D97-AF65-F5344CB8AC3E}">
        <p14:creationId xmlns:p14="http://schemas.microsoft.com/office/powerpoint/2010/main" val="4194542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046872-3403-4C92-BA38-33DC654AF2B7}" type="datetimeFigureOut">
              <a:rPr lang="en-GB" smtClean="0"/>
              <a:t>17/10/2025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B1A49E-DF8A-4333-AC0A-92B0D52ED8E4}" type="slidenum">
              <a:rPr lang="en-GB" smtClean="0"/>
              <a:t>‹#›</a:t>
            </a:fld>
            <a:endParaRPr lang="en-GB"/>
          </a:p>
        </p:txBody>
      </p:sp>
    </p:spTree>
    <p:extLst>
      <p:ext uri="{BB962C8B-B14F-4D97-AF65-F5344CB8AC3E}">
        <p14:creationId xmlns:p14="http://schemas.microsoft.com/office/powerpoint/2010/main" val="2545850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046872-3403-4C92-BA38-33DC654AF2B7}" type="datetimeFigureOut">
              <a:rPr lang="en-GB" smtClean="0"/>
              <a:t>17/10/2025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B1A49E-DF8A-4333-AC0A-92B0D52ED8E4}" type="slidenum">
              <a:rPr lang="en-GB" smtClean="0"/>
              <a:t>‹#›</a:t>
            </a:fld>
            <a:endParaRPr lang="en-GB"/>
          </a:p>
        </p:txBody>
      </p:sp>
    </p:spTree>
    <p:extLst>
      <p:ext uri="{BB962C8B-B14F-4D97-AF65-F5344CB8AC3E}">
        <p14:creationId xmlns:p14="http://schemas.microsoft.com/office/powerpoint/2010/main" val="2073796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mathsgenie.co.uk/gcse.php"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s://corbettmaths.com/" TargetMode="External"/><Relationship Id="rId4" Type="http://schemas.openxmlformats.org/officeDocument/2006/relationships/hyperlink" Target="https://www.sparxmaths.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21562" y="491908"/>
            <a:ext cx="8356203" cy="517871"/>
          </a:xfrm>
        </p:spPr>
        <p:txBody>
          <a:bodyPr>
            <a:normAutofit fontScale="90000"/>
          </a:bodyPr>
          <a:lstStyle/>
          <a:p>
            <a:r>
              <a:rPr lang="en-GB" sz="4400" u="sng" dirty="0">
                <a:latin typeface="Comic Sans MS" panose="030F0702030302020204" pitchFamily="66" charset="0"/>
              </a:rPr>
              <a:t>Half term revision – past paper</a:t>
            </a:r>
          </a:p>
        </p:txBody>
      </p:sp>
      <p:pic>
        <p:nvPicPr>
          <p:cNvPr id="1026" name="Picture 2" descr="Lacon Childe Schoo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6" y="144463"/>
            <a:ext cx="1726234" cy="51787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3AEA496B-DD53-E1B2-23D9-6F16D2CC3C69}"/>
              </a:ext>
            </a:extLst>
          </p:cNvPr>
          <p:cNvSpPr txBox="1">
            <a:spLocks/>
          </p:cNvSpPr>
          <p:nvPr/>
        </p:nvSpPr>
        <p:spPr>
          <a:xfrm>
            <a:off x="155576" y="1259730"/>
            <a:ext cx="11947584" cy="5356730"/>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dirty="0"/>
              <a:t>Your half term homework is a full past paper that you teacher has chosen specifically for you.</a:t>
            </a:r>
          </a:p>
          <a:p>
            <a:endParaRPr lang="en-GB" b="1" dirty="0"/>
          </a:p>
          <a:p>
            <a:pPr algn="l"/>
            <a:r>
              <a:rPr lang="en-GB" dirty="0"/>
              <a:t>How to revise using a past paper:</a:t>
            </a:r>
          </a:p>
          <a:p>
            <a:pPr algn="l"/>
            <a:endParaRPr lang="en-GB" dirty="0"/>
          </a:p>
          <a:p>
            <a:pPr marL="514350" indent="-514350" algn="l">
              <a:buAutoNum type="arabicPeriod"/>
            </a:pPr>
            <a:r>
              <a:rPr lang="en-GB" dirty="0"/>
              <a:t>Go through the paper doing everything you can.</a:t>
            </a:r>
          </a:p>
          <a:p>
            <a:pPr marL="514350" indent="-514350" algn="l">
              <a:buAutoNum type="arabicPeriod"/>
            </a:pPr>
            <a:r>
              <a:rPr lang="en-GB" dirty="0"/>
              <a:t> The questions or areas that you can’t do or are worried about, use any of the following sites and videos to help you.  Your teacher will show you these now, so you know where and how to look for the support videos.</a:t>
            </a:r>
          </a:p>
          <a:p>
            <a:pPr algn="l"/>
            <a:endParaRPr lang="en-GB" dirty="0"/>
          </a:p>
          <a:p>
            <a:pPr marL="1257300" lvl="2" indent="-342900" algn="l">
              <a:buFontTx/>
              <a:buChar char="-"/>
            </a:pPr>
            <a:r>
              <a:rPr lang="en-GB" dirty="0">
                <a:hlinkClick r:id="rId3"/>
              </a:rPr>
              <a:t>Maths Genie • Learn GCSE Maths for Free</a:t>
            </a:r>
            <a:endParaRPr lang="en-GB" dirty="0"/>
          </a:p>
          <a:p>
            <a:pPr marL="1257300" lvl="2" indent="-342900" algn="l">
              <a:buFontTx/>
              <a:buChar char="-"/>
            </a:pPr>
            <a:r>
              <a:rPr lang="en-GB" dirty="0" err="1">
                <a:hlinkClick r:id="rId4"/>
              </a:rPr>
              <a:t>Sparx</a:t>
            </a:r>
            <a:r>
              <a:rPr lang="en-GB" dirty="0">
                <a:hlinkClick r:id="rId4"/>
              </a:rPr>
              <a:t> - The Lacon Childe School</a:t>
            </a:r>
            <a:endParaRPr lang="en-GB" dirty="0"/>
          </a:p>
          <a:p>
            <a:pPr marL="1257300" lvl="2" indent="-342900" algn="l">
              <a:buFontTx/>
              <a:buChar char="-"/>
            </a:pPr>
            <a:r>
              <a:rPr lang="en-GB" dirty="0" err="1">
                <a:hlinkClick r:id="rId5"/>
              </a:rPr>
              <a:t>Corbettmaths</a:t>
            </a:r>
            <a:r>
              <a:rPr lang="en-GB" dirty="0">
                <a:hlinkClick r:id="rId5"/>
              </a:rPr>
              <a:t> – Videos, worksheets, 5-a-day and much more</a:t>
            </a:r>
            <a:endParaRPr lang="en-GB" dirty="0"/>
          </a:p>
          <a:p>
            <a:pPr marL="342900" indent="-342900" algn="l">
              <a:buFontTx/>
              <a:buChar char="-"/>
            </a:pPr>
            <a:endParaRPr lang="en-GB" dirty="0"/>
          </a:p>
          <a:p>
            <a:pPr algn="l"/>
            <a:r>
              <a:rPr lang="en-GB" dirty="0"/>
              <a:t>3.         Go back to the paper and using a different colour pen, have a go at those questions once you have done some revision on the topic.  THIS IS NOT CHEATING, THIS IS HOW YOU REVISE MATHS!  It will also allow your teacher to see what you are comfortable with and areas that you need support on.</a:t>
            </a:r>
          </a:p>
          <a:p>
            <a:pPr algn="l"/>
            <a:r>
              <a:rPr lang="en-GB" dirty="0"/>
              <a:t>4.          Hand in date:  Weds 5</a:t>
            </a:r>
            <a:r>
              <a:rPr lang="en-GB" baseline="30000" dirty="0"/>
              <a:t>th</a:t>
            </a:r>
            <a:r>
              <a:rPr lang="en-GB" dirty="0"/>
              <a:t> November</a:t>
            </a:r>
          </a:p>
        </p:txBody>
      </p:sp>
    </p:spTree>
    <p:extLst>
      <p:ext uri="{BB962C8B-B14F-4D97-AF65-F5344CB8AC3E}">
        <p14:creationId xmlns:p14="http://schemas.microsoft.com/office/powerpoint/2010/main" val="12235383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2147561AB51DF428788596ACB76AD16" ma:contentTypeVersion="" ma:contentTypeDescription="Create a new document." ma:contentTypeScope="" ma:versionID="fd2bf89815a3d08e1333e865a571437c">
  <xsd:schema xmlns:xsd="http://www.w3.org/2001/XMLSchema" xmlns:xs="http://www.w3.org/2001/XMLSchema" xmlns:p="http://schemas.microsoft.com/office/2006/metadata/properties" xmlns:ns2="82762546-134f-435b-a3d8-01776a5e047b" xmlns:ns3="67fdbd2b-1973-427c-bffa-6d718ee9b636" xmlns:ns4="3c6552ff-e203-492b-9a4a-86c2b1ce869f" targetNamespace="http://schemas.microsoft.com/office/2006/metadata/properties" ma:root="true" ma:fieldsID="00672294dec573198491a2eeb19b4524" ns2:_="" ns3:_="" ns4:_="">
    <xsd:import namespace="82762546-134f-435b-a3d8-01776a5e047b"/>
    <xsd:import namespace="67fdbd2b-1973-427c-bffa-6d718ee9b636"/>
    <xsd:import namespace="3c6552ff-e203-492b-9a4a-86c2b1ce869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762546-134f-435b-a3d8-01776a5e04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c470fb7-5308-496a-a12b-188b66d4a6e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7fdbd2b-1973-427c-bffa-6d718ee9b63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c6552ff-e203-492b-9a4a-86c2b1ce869f"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69F64BCF-503F-4F2E-86A0-989497ECA44D}" ma:internalName="TaxCatchAll" ma:showField="CatchAllData" ma:web="{67fdbd2b-1973-427c-bffa-6d718ee9b6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2762546-134f-435b-a3d8-01776a5e047b">
      <Terms xmlns="http://schemas.microsoft.com/office/infopath/2007/PartnerControls"/>
    </lcf76f155ced4ddcb4097134ff3c332f>
    <TaxCatchAll xmlns="3c6552ff-e203-492b-9a4a-86c2b1ce869f" xsi:nil="true"/>
  </documentManagement>
</p:properties>
</file>

<file path=customXml/itemProps1.xml><?xml version="1.0" encoding="utf-8"?>
<ds:datastoreItem xmlns:ds="http://schemas.openxmlformats.org/officeDocument/2006/customXml" ds:itemID="{C94CE4FE-C279-496F-AD7E-C13EBB99597A}"/>
</file>

<file path=customXml/itemProps2.xml><?xml version="1.0" encoding="utf-8"?>
<ds:datastoreItem xmlns:ds="http://schemas.openxmlformats.org/officeDocument/2006/customXml" ds:itemID="{B881782F-FA84-4FA4-8E48-84BCB7B10A89}"/>
</file>

<file path=customXml/itemProps3.xml><?xml version="1.0" encoding="utf-8"?>
<ds:datastoreItem xmlns:ds="http://schemas.openxmlformats.org/officeDocument/2006/customXml" ds:itemID="{2BD385F8-3751-45FC-AACB-2D11953324FC}"/>
</file>

<file path=docProps/app.xml><?xml version="1.0" encoding="utf-8"?>
<Properties xmlns="http://schemas.openxmlformats.org/officeDocument/2006/extended-properties" xmlns:vt="http://schemas.openxmlformats.org/officeDocument/2006/docPropsVTypes">
  <TotalTime>932</TotalTime>
  <Words>184</Words>
  <Application>Microsoft Office PowerPoint</Application>
  <PresentationFormat>Widescreen</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Comic Sans MS</vt:lpstr>
      <vt:lpstr>Office Theme</vt:lpstr>
      <vt:lpstr>Half term revision – past paper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1a:  Number Multiples and prime factors</dc:title>
  <dc:creator>Harding, Ailsa</dc:creator>
  <cp:lastModifiedBy>Harding, Ailsa</cp:lastModifiedBy>
  <cp:revision>26</cp:revision>
  <dcterms:created xsi:type="dcterms:W3CDTF">2019-09-04T09:08:21Z</dcterms:created>
  <dcterms:modified xsi:type="dcterms:W3CDTF">2025-10-17T13:56:46Z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0x01010002147561AB51DF428788596ACB76AD16</vt:lpwstr>
  </property>
</Properties>
</file>