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0DDD1-B6C9-4019-89F6-A34B4638F3AD}" v="1" dt="2025-07-30T17:42:05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BF61-C77A-C734-1680-C9C9FEFBE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133FB-DE6D-B3DA-9A79-3B14C431E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2EC7C-76D9-6AD0-206A-09A89074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0C126-A6F7-E832-B91A-AA410C7F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A61AF-7549-614D-BBE3-5FF72FA0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01F0-F13E-8BCD-28D0-4640231A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6EDFC1-C8C8-F1B4-544C-5C63A2C7E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7B1C6-3CD5-A2BC-3C9F-0B98C7D1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94398-D5CA-B16C-F9FA-0313D568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46F28-E25E-ACDF-DA94-A05993E9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9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D5D919-8936-8890-59A4-1402306A4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43112-F789-DBB7-347E-436E6241C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E6E24-7550-9F30-9D47-F813E7AF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07836-4ECA-7E8F-E803-CECA274A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9E3D8-00E0-36B4-AC35-B2F79ADB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3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2F120-BAF4-FC29-FDDF-F824F81EB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2E37-EDA2-CB17-A350-6FA151035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03C11-FFB0-4E71-68D5-E5AD6A6B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F616-3816-C1A5-BC68-5B13EB56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D98CE-119C-9040-36E3-6EB5A3E9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33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FBC05-36D2-1DAA-0467-07F4D623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EB13F-48CD-E6AF-A6D8-D3445A579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61377-7A51-4FF8-9DC3-77B690FD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052F8-5EFD-CEE0-F7D3-DD5C9DAE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B3EE6-D8E4-577D-7240-EB272459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9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7FB5F-0153-1B9B-58C6-35F7663C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DDBB6-1A00-FDA6-8C7C-657163825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78349-AD0A-BF00-1D1E-BC0D965A7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6F408-2A0E-5E18-05A2-F84EB475C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4ED4B-FD48-65DC-BF08-64E251B6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DA322-77F9-3C20-1473-F1481E2D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0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F8D9-98F5-AA3E-1807-C675AACAA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4F648-A561-0361-0153-AF35472F9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4A1FE-2356-FC3F-0A5B-C3C82F34D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BBC87B-F6D6-AE4A-ECB7-D509F5AEB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A24A8-A54A-5DC1-95E3-33E4BBCF1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516EC-E6C1-D168-43EA-81534709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B4275-EFFA-0E1E-0AE4-D7D0EF2D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9A2006-36A3-072F-BA1A-B5D73C2D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8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9072-0784-B2EA-2FAE-7BEA4E199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E9492-C602-3DBD-56F4-E12D526D1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FD16E-0859-1073-5088-43C174064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47CF0-D005-E1B9-F2A2-1EB3EA66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7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6A90B5-8269-6F9E-4240-E6033010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3C11F0-4BC7-05AF-66E6-2AC8D2C9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B3A16-DC4C-F05D-A86C-B2F99CC9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7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41B97-6F6B-ACB2-A78D-B4D7B5D4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134D-5380-896E-85C2-A44EFA4F7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CD5E2-5A66-9442-8DF8-1DC375640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A4BC9-3943-AA07-8B2B-A3ACD29EE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88466-4A8B-85FB-0A48-710C37E6D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1BB1A-EA0A-FB4D-695E-44994E92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3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7908-DCCC-2159-6E34-02AFD181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71560-4665-72C5-8B8E-1CDB3247A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0674-E5AE-C2B8-32D5-5C1EBBD08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4DF23-408F-800D-1FEE-7F3C5CCD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1CB1D-EEE7-56DE-29F5-82BE3D22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84E6C-5522-8A38-CCC7-9D82F649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7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2F68A-76D5-261D-74C5-B7FA934A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16D32-211D-14B8-3A84-1997BF304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C1B62-BC48-478C-342C-779CDC489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E055DE-474E-4C6C-B2F5-295A5A440AE2}" type="datetimeFigureOut">
              <a:rPr lang="en-GB" smtClean="0"/>
              <a:t>04/08/2025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0F35B-CA8C-B217-0494-4C9FB32CD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6A2E-F813-52B9-21DC-66057D163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2299D6-37E1-4A01-9E88-1B920144F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28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con-childe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97FD-0F4F-0F75-AE72-F66F0C5DE6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FC1F0-BBAB-36A9-831D-8E0CE2B69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E03FCB-569A-5016-F64D-1076C23B2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285631" y="1285630"/>
            <a:ext cx="6868941" cy="42976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E4A602-4830-01CB-E992-FFD9404E7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V="1">
            <a:off x="3012051" y="1274688"/>
            <a:ext cx="6868941" cy="42976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B4F2368-ACC0-25C5-CD2E-6B27B7AA71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312"/>
          <a:stretch/>
        </p:blipFill>
        <p:spPr>
          <a:xfrm rot="16200000" flipH="1" flipV="1">
            <a:off x="6948268" y="1614268"/>
            <a:ext cx="6890826" cy="359663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E0A201C-273A-7D72-73CE-C38D5DFD7DD3}"/>
              </a:ext>
            </a:extLst>
          </p:cNvPr>
          <p:cNvSpPr/>
          <p:nvPr/>
        </p:nvSpPr>
        <p:spPr>
          <a:xfrm>
            <a:off x="1357745" y="544945"/>
            <a:ext cx="9310255" cy="57265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99760B-236F-6B06-A0B2-B229CE6888E8}"/>
              </a:ext>
            </a:extLst>
          </p:cNvPr>
          <p:cNvSpPr/>
          <p:nvPr/>
        </p:nvSpPr>
        <p:spPr>
          <a:xfrm>
            <a:off x="1363490" y="586509"/>
            <a:ext cx="9298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AUTUMN EXTRA-CURRICULAR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6E77EDD-3A70-972D-DC09-2180D767F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877493"/>
              </p:ext>
            </p:extLst>
          </p:nvPr>
        </p:nvGraphicFramePr>
        <p:xfrm>
          <a:off x="1591425" y="1600199"/>
          <a:ext cx="8845668" cy="440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484">
                  <a:extLst>
                    <a:ext uri="{9D8B030D-6E8A-4147-A177-3AD203B41FA5}">
                      <a16:colId xmlns:a16="http://schemas.microsoft.com/office/drawing/2014/main" val="2424305351"/>
                    </a:ext>
                  </a:extLst>
                </a:gridCol>
                <a:gridCol w="1339273">
                  <a:extLst>
                    <a:ext uri="{9D8B030D-6E8A-4147-A177-3AD203B41FA5}">
                      <a16:colId xmlns:a16="http://schemas.microsoft.com/office/drawing/2014/main" val="3842239753"/>
                    </a:ext>
                  </a:extLst>
                </a:gridCol>
                <a:gridCol w="1764145">
                  <a:extLst>
                    <a:ext uri="{9D8B030D-6E8A-4147-A177-3AD203B41FA5}">
                      <a16:colId xmlns:a16="http://schemas.microsoft.com/office/drawing/2014/main" val="2963926527"/>
                    </a:ext>
                  </a:extLst>
                </a:gridCol>
                <a:gridCol w="1468582">
                  <a:extLst>
                    <a:ext uri="{9D8B030D-6E8A-4147-A177-3AD203B41FA5}">
                      <a16:colId xmlns:a16="http://schemas.microsoft.com/office/drawing/2014/main" val="4115570637"/>
                    </a:ext>
                  </a:extLst>
                </a:gridCol>
                <a:gridCol w="1699491">
                  <a:extLst>
                    <a:ext uri="{9D8B030D-6E8A-4147-A177-3AD203B41FA5}">
                      <a16:colId xmlns:a16="http://schemas.microsoft.com/office/drawing/2014/main" val="2304377523"/>
                    </a:ext>
                  </a:extLst>
                </a:gridCol>
                <a:gridCol w="1394693">
                  <a:extLst>
                    <a:ext uri="{9D8B030D-6E8A-4147-A177-3AD203B41FA5}">
                      <a16:colId xmlns:a16="http://schemas.microsoft.com/office/drawing/2014/main" val="4036215395"/>
                    </a:ext>
                  </a:extLst>
                </a:gridCol>
              </a:tblGrid>
              <a:tr h="89776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TUES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THUR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18476"/>
                  </a:ext>
                </a:extLst>
              </a:tr>
              <a:tr h="586979">
                <a:tc>
                  <a:txBody>
                    <a:bodyPr/>
                    <a:lstStyle/>
                    <a:p>
                      <a:r>
                        <a:rPr lang="en-GB" b="1" dirty="0"/>
                        <a:t>BREAK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Y11 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Y11 basketball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306233"/>
                  </a:ext>
                </a:extLst>
              </a:tr>
              <a:tr h="1455198">
                <a:tc>
                  <a:txBody>
                    <a:bodyPr/>
                    <a:lstStyle/>
                    <a:p>
                      <a:r>
                        <a:rPr lang="en-GB" b="1" dirty="0"/>
                        <a:t>LUNCH</a:t>
                      </a:r>
                    </a:p>
                    <a:p>
                      <a:r>
                        <a:rPr lang="en-GB" b="1" dirty="0"/>
                        <a:t>1.40- 2.10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-Netball shooting practice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-Young Leaders (invite only)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-Badminton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561428"/>
                  </a:ext>
                </a:extLst>
              </a:tr>
              <a:tr h="1308899">
                <a:tc>
                  <a:txBody>
                    <a:bodyPr/>
                    <a:lstStyle/>
                    <a:p>
                      <a:r>
                        <a:rPr lang="en-GB" b="1" dirty="0"/>
                        <a:t>AFTER SCHOOL</a:t>
                      </a:r>
                    </a:p>
                    <a:p>
                      <a:r>
                        <a:rPr lang="en-GB" b="1" dirty="0"/>
                        <a:t>3.15- 4.15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-Hockey for 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-Netball all years </a:t>
                      </a:r>
                    </a:p>
                    <a:p>
                      <a:r>
                        <a:rPr lang="en-GB" dirty="0"/>
                        <a:t>-Rugby all years, boys and girls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-Football boys </a:t>
                      </a:r>
                    </a:p>
                    <a:p>
                      <a:r>
                        <a:rPr lang="en-GB" dirty="0"/>
                        <a:t>-Fitness girls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-Football girls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-Badminton</a:t>
                      </a:r>
                    </a:p>
                    <a:p>
                      <a:r>
                        <a:rPr lang="en-GB" dirty="0"/>
                        <a:t>- GCSE </a:t>
                      </a:r>
                      <a:r>
                        <a:rPr lang="en-GB"/>
                        <a:t>PE and </a:t>
                      </a:r>
                      <a:r>
                        <a:rPr lang="en-GB" dirty="0"/>
                        <a:t>Sport Science intervention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019456"/>
                  </a:ext>
                </a:extLst>
              </a:tr>
            </a:tbl>
          </a:graphicData>
        </a:graphic>
      </p:graphicFrame>
      <p:pic>
        <p:nvPicPr>
          <p:cNvPr id="1026" name="Picture 2" descr="Lacon Childe School">
            <a:hlinkClick r:id="rId3"/>
            <a:extLst>
              <a:ext uri="{FF2B5EF4-FFF2-40B4-BE49-F238E27FC236}">
                <a16:creationId xmlns:a16="http://schemas.microsoft.com/office/drawing/2014/main" id="{42006E63-4D7B-63B6-1139-333458488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14" y="1470747"/>
            <a:ext cx="686052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36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147561AB51DF428788596ACB76AD16" ma:contentTypeVersion="" ma:contentTypeDescription="Create a new document." ma:contentTypeScope="" ma:versionID="fd2bf89815a3d08e1333e865a571437c">
  <xsd:schema xmlns:xsd="http://www.w3.org/2001/XMLSchema" xmlns:xs="http://www.w3.org/2001/XMLSchema" xmlns:p="http://schemas.microsoft.com/office/2006/metadata/properties" xmlns:ns2="82762546-134f-435b-a3d8-01776a5e047b" xmlns:ns3="67fdbd2b-1973-427c-bffa-6d718ee9b636" xmlns:ns4="3c6552ff-e203-492b-9a4a-86c2b1ce869f" targetNamespace="http://schemas.microsoft.com/office/2006/metadata/properties" ma:root="true" ma:fieldsID="00672294dec573198491a2eeb19b4524" ns2:_="" ns3:_="" ns4:_="">
    <xsd:import namespace="82762546-134f-435b-a3d8-01776a5e047b"/>
    <xsd:import namespace="67fdbd2b-1973-427c-bffa-6d718ee9b636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62546-134f-435b-a3d8-01776a5e04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fdbd2b-1973-427c-bffa-6d718ee9b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9F64BCF-503F-4F2E-86A0-989497ECA44D}" ma:internalName="TaxCatchAll" ma:showField="CatchAllData" ma:web="{67fdbd2b-1973-427c-bffa-6d718ee9b636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762546-134f-435b-a3d8-01776a5e047b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Props1.xml><?xml version="1.0" encoding="utf-8"?>
<ds:datastoreItem xmlns:ds="http://schemas.openxmlformats.org/officeDocument/2006/customXml" ds:itemID="{C9F3F575-3BF8-4391-8628-2DE5F442AB8A}"/>
</file>

<file path=customXml/itemProps2.xml><?xml version="1.0" encoding="utf-8"?>
<ds:datastoreItem xmlns:ds="http://schemas.openxmlformats.org/officeDocument/2006/customXml" ds:itemID="{84C4145A-2906-42F6-A905-68578D622413}"/>
</file>

<file path=customXml/itemProps3.xml><?xml version="1.0" encoding="utf-8"?>
<ds:datastoreItem xmlns:ds="http://schemas.openxmlformats.org/officeDocument/2006/customXml" ds:itemID="{E83EFA11-2900-4F5A-A80F-AB2371FE1E9E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Telford and Wrekin IDT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Traylor, Zaneta</dc:creator>
  <cp:lastModifiedBy>Bill, Lisa</cp:lastModifiedBy>
  <cp:revision>2</cp:revision>
  <dcterms:created xsi:type="dcterms:W3CDTF">2025-07-19T20:43:31Z</dcterms:created>
  <dcterms:modified xsi:type="dcterms:W3CDTF">2025-08-04T10:27:20Z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0x01010002147561AB51DF428788596ACB76AD16</vt:lpwstr>
  </property>
</Properties>
</file>